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sldIdLst>
    <p:sldId id="256" r:id="rId5"/>
    <p:sldId id="257" r:id="rId6"/>
    <p:sldId id="272" r:id="rId7"/>
    <p:sldId id="262" r:id="rId8"/>
    <p:sldId id="271" r:id="rId9"/>
    <p:sldId id="263" r:id="rId10"/>
    <p:sldId id="264" r:id="rId11"/>
    <p:sldId id="265" r:id="rId12"/>
    <p:sldId id="266" r:id="rId13"/>
    <p:sldId id="267" r:id="rId14"/>
    <p:sldId id="268"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7A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BAA302-AB15-37C4-55CB-81B54D1A2464}" v="96" dt="2024-08-23T05:33:47.6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6"/>
    <p:restoredTop sz="94648"/>
  </p:normalViewPr>
  <p:slideViewPr>
    <p:cSldViewPr snapToGrid="0">
      <p:cViewPr varScale="1">
        <p:scale>
          <a:sx n="117" d="100"/>
          <a:sy n="117" d="100"/>
        </p:scale>
        <p:origin x="2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ddy Meuler" userId="S::maddy.meuler@alleninstitute.org::cb10da92-5780-42e4-bd35-bf5ac89b30c7" providerId="AD" clId="Web-{BB662634-B0F5-637D-3913-EE24F7E5736E}"/>
    <pc:docChg chg="addSld delSld modSld">
      <pc:chgData name="Maddy Meuler" userId="S::maddy.meuler@alleninstitute.org::cb10da92-5780-42e4-bd35-bf5ac89b30c7" providerId="AD" clId="Web-{BB662634-B0F5-637D-3913-EE24F7E5736E}" dt="2024-01-18T17:26:41.318" v="82" actId="1076"/>
      <pc:docMkLst>
        <pc:docMk/>
      </pc:docMkLst>
      <pc:sldChg chg="modNotes">
        <pc:chgData name="Maddy Meuler" userId="S::maddy.meuler@alleninstitute.org::cb10da92-5780-42e4-bd35-bf5ac89b30c7" providerId="AD" clId="Web-{BB662634-B0F5-637D-3913-EE24F7E5736E}" dt="2024-01-18T17:22:11.793" v="11"/>
        <pc:sldMkLst>
          <pc:docMk/>
          <pc:sldMk cId="109857222" sldId="256"/>
        </pc:sldMkLst>
      </pc:sldChg>
      <pc:sldChg chg="new del">
        <pc:chgData name="Maddy Meuler" userId="S::maddy.meuler@alleninstitute.org::cb10da92-5780-42e4-bd35-bf5ac89b30c7" providerId="AD" clId="Web-{BB662634-B0F5-637D-3913-EE24F7E5736E}" dt="2024-01-18T17:23:20.358" v="14"/>
        <pc:sldMkLst>
          <pc:docMk/>
          <pc:sldMk cId="1804252941" sldId="270"/>
        </pc:sldMkLst>
      </pc:sldChg>
      <pc:sldChg chg="addSp delSp modSp add replId">
        <pc:chgData name="Maddy Meuler" userId="S::maddy.meuler@alleninstitute.org::cb10da92-5780-42e4-bd35-bf5ac89b30c7" providerId="AD" clId="Web-{BB662634-B0F5-637D-3913-EE24F7E5736E}" dt="2024-01-18T17:26:41.318" v="82" actId="1076"/>
        <pc:sldMkLst>
          <pc:docMk/>
          <pc:sldMk cId="2989803346" sldId="271"/>
        </pc:sldMkLst>
        <pc:spChg chg="del mod">
          <ac:chgData name="Maddy Meuler" userId="S::maddy.meuler@alleninstitute.org::cb10da92-5780-42e4-bd35-bf5ac89b30c7" providerId="AD" clId="Web-{BB662634-B0F5-637D-3913-EE24F7E5736E}" dt="2024-01-18T17:24:59.455" v="53"/>
          <ac:spMkLst>
            <pc:docMk/>
            <pc:sldMk cId="2989803346" sldId="271"/>
            <ac:spMk id="2" creationId="{5BA5FCF1-1FEB-BC10-C943-38087176FE36}"/>
          </ac:spMkLst>
        </pc:spChg>
        <pc:spChg chg="del mod">
          <ac:chgData name="Maddy Meuler" userId="S::maddy.meuler@alleninstitute.org::cb10da92-5780-42e4-bd35-bf5ac89b30c7" providerId="AD" clId="Web-{BB662634-B0F5-637D-3913-EE24F7E5736E}" dt="2024-01-18T17:24:57.392" v="52"/>
          <ac:spMkLst>
            <pc:docMk/>
            <pc:sldMk cId="2989803346" sldId="271"/>
            <ac:spMk id="3" creationId="{C705F8DD-EC69-B52F-188B-3C5B6D9A70C6}"/>
          </ac:spMkLst>
        </pc:spChg>
        <pc:spChg chg="add mod">
          <ac:chgData name="Maddy Meuler" userId="S::maddy.meuler@alleninstitute.org::cb10da92-5780-42e4-bd35-bf5ac89b30c7" providerId="AD" clId="Web-{BB662634-B0F5-637D-3913-EE24F7E5736E}" dt="2024-01-18T17:26:41.318" v="82" actId="1076"/>
          <ac:spMkLst>
            <pc:docMk/>
            <pc:sldMk cId="2989803346" sldId="271"/>
            <ac:spMk id="4" creationId="{04625C8A-EDE0-FBF9-36D5-BA3A41195AB4}"/>
          </ac:spMkLst>
        </pc:spChg>
        <pc:spChg chg="add del mod">
          <ac:chgData name="Maddy Meuler" userId="S::maddy.meuler@alleninstitute.org::cb10da92-5780-42e4-bd35-bf5ac89b30c7" providerId="AD" clId="Web-{BB662634-B0F5-637D-3913-EE24F7E5736E}" dt="2024-01-18T17:25:00.596" v="54"/>
          <ac:spMkLst>
            <pc:docMk/>
            <pc:sldMk cId="2989803346" sldId="271"/>
            <ac:spMk id="6" creationId="{81FF1C00-8C1A-E7B6-4C4B-9365F59927B9}"/>
          </ac:spMkLst>
        </pc:spChg>
        <pc:spChg chg="add del mod">
          <ac:chgData name="Maddy Meuler" userId="S::maddy.meuler@alleninstitute.org::cb10da92-5780-42e4-bd35-bf5ac89b30c7" providerId="AD" clId="Web-{BB662634-B0F5-637D-3913-EE24F7E5736E}" dt="2024-01-18T17:25:29.847" v="61"/>
          <ac:spMkLst>
            <pc:docMk/>
            <pc:sldMk cId="2989803346" sldId="271"/>
            <ac:spMk id="8" creationId="{0815CB6D-5146-82CE-88D4-FC7DC4954C02}"/>
          </ac:spMkLst>
        </pc:spChg>
      </pc:sldChg>
    </pc:docChg>
  </pc:docChgLst>
  <pc:docChgLst>
    <pc:chgData name="Maddy Meuler" userId="S::maddy.meuler@alleninstitute.org::cb10da92-5780-42e4-bd35-bf5ac89b30c7" providerId="AD" clId="Web-{D5D974B3-473F-0AF6-8401-8AAAE81B62CE}"/>
    <pc:docChg chg="addSld delSld modSld">
      <pc:chgData name="Maddy Meuler" userId="S::maddy.meuler@alleninstitute.org::cb10da92-5780-42e4-bd35-bf5ac89b30c7" providerId="AD" clId="Web-{D5D974B3-473F-0AF6-8401-8AAAE81B62CE}" dt="2024-01-10T22:07:14.728" v="820" actId="20577"/>
      <pc:docMkLst>
        <pc:docMk/>
      </pc:docMkLst>
      <pc:sldChg chg="addSp delSp modSp mod setBg">
        <pc:chgData name="Maddy Meuler" userId="S::maddy.meuler@alleninstitute.org::cb10da92-5780-42e4-bd35-bf5ac89b30c7" providerId="AD" clId="Web-{D5D974B3-473F-0AF6-8401-8AAAE81B62CE}" dt="2024-01-10T22:06:49.993" v="818" actId="20577"/>
        <pc:sldMkLst>
          <pc:docMk/>
          <pc:sldMk cId="109857222" sldId="256"/>
        </pc:sldMkLst>
        <pc:spChg chg="mod">
          <ac:chgData name="Maddy Meuler" userId="S::maddy.meuler@alleninstitute.org::cb10da92-5780-42e4-bd35-bf5ac89b30c7" providerId="AD" clId="Web-{D5D974B3-473F-0AF6-8401-8AAAE81B62CE}" dt="2024-01-10T22:06:49.993" v="818" actId="20577"/>
          <ac:spMkLst>
            <pc:docMk/>
            <pc:sldMk cId="109857222" sldId="256"/>
            <ac:spMk id="2" creationId="{00000000-0000-0000-0000-000000000000}"/>
          </ac:spMkLst>
        </pc:spChg>
        <pc:spChg chg="add del mod">
          <ac:chgData name="Maddy Meuler" userId="S::maddy.meuler@alleninstitute.org::cb10da92-5780-42e4-bd35-bf5ac89b30c7" providerId="AD" clId="Web-{D5D974B3-473F-0AF6-8401-8AAAE81B62CE}" dt="2024-01-10T22:02:25.668" v="625"/>
          <ac:spMkLst>
            <pc:docMk/>
            <pc:sldMk cId="109857222" sldId="256"/>
            <ac:spMk id="4" creationId="{42058A12-B06C-8586-D4D5-3E3884AF519A}"/>
          </ac:spMkLst>
        </pc:spChg>
        <pc:spChg chg="del mod">
          <ac:chgData name="Maddy Meuler" userId="S::maddy.meuler@alleninstitute.org::cb10da92-5780-42e4-bd35-bf5ac89b30c7" providerId="AD" clId="Web-{D5D974B3-473F-0AF6-8401-8AAAE81B62CE}" dt="2024-01-10T21:55:06.430" v="351"/>
          <ac:spMkLst>
            <pc:docMk/>
            <pc:sldMk cId="109857222" sldId="256"/>
            <ac:spMk id="5" creationId="{A11F8448-F310-E7FD-9DBB-774D5540CC40}"/>
          </ac:spMkLst>
        </pc:spChg>
        <pc:spChg chg="add">
          <ac:chgData name="Maddy Meuler" userId="S::maddy.meuler@alleninstitute.org::cb10da92-5780-42e4-bd35-bf5ac89b30c7" providerId="AD" clId="Web-{D5D974B3-473F-0AF6-8401-8AAAE81B62CE}" dt="2024-01-10T21:54:55.071" v="350"/>
          <ac:spMkLst>
            <pc:docMk/>
            <pc:sldMk cId="109857222" sldId="256"/>
            <ac:spMk id="10" creationId="{C1DD1A8A-57D5-4A81-AD04-532B043C5611}"/>
          </ac:spMkLst>
        </pc:spChg>
        <pc:spChg chg="add">
          <ac:chgData name="Maddy Meuler" userId="S::maddy.meuler@alleninstitute.org::cb10da92-5780-42e4-bd35-bf5ac89b30c7" providerId="AD" clId="Web-{D5D974B3-473F-0AF6-8401-8AAAE81B62CE}" dt="2024-01-10T21:54:55.071" v="350"/>
          <ac:spMkLst>
            <pc:docMk/>
            <pc:sldMk cId="109857222" sldId="256"/>
            <ac:spMk id="12" creationId="{007891EC-4501-44ED-A8C8-B11B6DB767AB}"/>
          </ac:spMkLst>
        </pc:spChg>
        <pc:picChg chg="add mod ord">
          <ac:chgData name="Maddy Meuler" userId="S::maddy.meuler@alleninstitute.org::cb10da92-5780-42e4-bd35-bf5ac89b30c7" providerId="AD" clId="Web-{D5D974B3-473F-0AF6-8401-8AAAE81B62CE}" dt="2024-01-10T21:54:55.071" v="350"/>
          <ac:picMkLst>
            <pc:docMk/>
            <pc:sldMk cId="109857222" sldId="256"/>
            <ac:picMk id="3" creationId="{86BC1A82-D960-EAA6-28F1-E24AB7D0B7C1}"/>
          </ac:picMkLst>
        </pc:picChg>
      </pc:sldChg>
      <pc:sldChg chg="modSp mod setBg">
        <pc:chgData name="Maddy Meuler" userId="S::maddy.meuler@alleninstitute.org::cb10da92-5780-42e4-bd35-bf5ac89b30c7" providerId="AD" clId="Web-{D5D974B3-473F-0AF6-8401-8AAAE81B62CE}" dt="2024-01-10T22:07:14.728" v="820" actId="20577"/>
        <pc:sldMkLst>
          <pc:docMk/>
          <pc:sldMk cId="2606219296" sldId="257"/>
        </pc:sldMkLst>
        <pc:spChg chg="mod">
          <ac:chgData name="Maddy Meuler" userId="S::maddy.meuler@alleninstitute.org::cb10da92-5780-42e4-bd35-bf5ac89b30c7" providerId="AD" clId="Web-{D5D974B3-473F-0AF6-8401-8AAAE81B62CE}" dt="2024-01-10T21:55:45.573" v="356" actId="20577"/>
          <ac:spMkLst>
            <pc:docMk/>
            <pc:sldMk cId="2606219296" sldId="257"/>
            <ac:spMk id="2" creationId="{B4E3D3AA-34FB-B5A2-D927-4DB5462D6DC4}"/>
          </ac:spMkLst>
        </pc:spChg>
        <pc:spChg chg="mod">
          <ac:chgData name="Maddy Meuler" userId="S::maddy.meuler@alleninstitute.org::cb10da92-5780-42e4-bd35-bf5ac89b30c7" providerId="AD" clId="Web-{D5D974B3-473F-0AF6-8401-8AAAE81B62CE}" dt="2024-01-10T22:07:14.728" v="820" actId="20577"/>
          <ac:spMkLst>
            <pc:docMk/>
            <pc:sldMk cId="2606219296" sldId="257"/>
            <ac:spMk id="3" creationId="{8BAE3259-43C4-A90A-6A66-7107A93DFDBF}"/>
          </ac:spMkLst>
        </pc:spChg>
      </pc:sldChg>
      <pc:sldChg chg="del">
        <pc:chgData name="Maddy Meuler" userId="S::maddy.meuler@alleninstitute.org::cb10da92-5780-42e4-bd35-bf5ac89b30c7" providerId="AD" clId="Web-{D5D974B3-473F-0AF6-8401-8AAAE81B62CE}" dt="2024-01-10T21:55:24.978" v="354"/>
        <pc:sldMkLst>
          <pc:docMk/>
          <pc:sldMk cId="289679317" sldId="258"/>
        </pc:sldMkLst>
      </pc:sldChg>
      <pc:sldChg chg="del">
        <pc:chgData name="Maddy Meuler" userId="S::maddy.meuler@alleninstitute.org::cb10da92-5780-42e4-bd35-bf5ac89b30c7" providerId="AD" clId="Web-{D5D974B3-473F-0AF6-8401-8AAAE81B62CE}" dt="2024-01-10T21:55:22.134" v="353"/>
        <pc:sldMkLst>
          <pc:docMk/>
          <pc:sldMk cId="738820574" sldId="261"/>
        </pc:sldMkLst>
      </pc:sldChg>
      <pc:sldChg chg="modSp mod setBg">
        <pc:chgData name="Maddy Meuler" userId="S::maddy.meuler@alleninstitute.org::cb10da92-5780-42e4-bd35-bf5ac89b30c7" providerId="AD" clId="Web-{D5D974B3-473F-0AF6-8401-8AAAE81B62CE}" dt="2024-01-10T21:58:05.454" v="435" actId="20577"/>
        <pc:sldMkLst>
          <pc:docMk/>
          <pc:sldMk cId="2182079666" sldId="262"/>
        </pc:sldMkLst>
        <pc:spChg chg="mod">
          <ac:chgData name="Maddy Meuler" userId="S::maddy.meuler@alleninstitute.org::cb10da92-5780-42e4-bd35-bf5ac89b30c7" providerId="AD" clId="Web-{D5D974B3-473F-0AF6-8401-8AAAE81B62CE}" dt="2024-01-10T21:56:02.574" v="360" actId="20577"/>
          <ac:spMkLst>
            <pc:docMk/>
            <pc:sldMk cId="2182079666" sldId="262"/>
            <ac:spMk id="2" creationId="{8284D608-45DE-712D-A7EF-820976C719BB}"/>
          </ac:spMkLst>
        </pc:spChg>
        <pc:spChg chg="mod">
          <ac:chgData name="Maddy Meuler" userId="S::maddy.meuler@alleninstitute.org::cb10da92-5780-42e4-bd35-bf5ac89b30c7" providerId="AD" clId="Web-{D5D974B3-473F-0AF6-8401-8AAAE81B62CE}" dt="2024-01-10T21:58:05.454" v="435" actId="20577"/>
          <ac:spMkLst>
            <pc:docMk/>
            <pc:sldMk cId="2182079666" sldId="262"/>
            <ac:spMk id="3" creationId="{2AF55A31-B9E6-17F4-ACE8-197AA079FAB2}"/>
          </ac:spMkLst>
        </pc:spChg>
      </pc:sldChg>
      <pc:sldChg chg="addSp delSp modSp new mod setBg modClrScheme chgLayout">
        <pc:chgData name="Maddy Meuler" userId="S::maddy.meuler@alleninstitute.org::cb10da92-5780-42e4-bd35-bf5ac89b30c7" providerId="AD" clId="Web-{D5D974B3-473F-0AF6-8401-8AAAE81B62CE}" dt="2024-01-10T22:04:10.314" v="677" actId="20577"/>
        <pc:sldMkLst>
          <pc:docMk/>
          <pc:sldMk cId="2978022737" sldId="263"/>
        </pc:sldMkLst>
        <pc:spChg chg="mod ord">
          <ac:chgData name="Maddy Meuler" userId="S::maddy.meuler@alleninstitute.org::cb10da92-5780-42e4-bd35-bf5ac89b30c7" providerId="AD" clId="Web-{D5D974B3-473F-0AF6-8401-8AAAE81B62CE}" dt="2024-01-10T22:04:10.314" v="677" actId="20577"/>
          <ac:spMkLst>
            <pc:docMk/>
            <pc:sldMk cId="2978022737" sldId="263"/>
            <ac:spMk id="2" creationId="{77B0C63A-D126-6E5D-1564-0C62F9113A6D}"/>
          </ac:spMkLst>
        </pc:spChg>
        <pc:spChg chg="del mod ord">
          <ac:chgData name="Maddy Meuler" userId="S::maddy.meuler@alleninstitute.org::cb10da92-5780-42e4-bd35-bf5ac89b30c7" providerId="AD" clId="Web-{D5D974B3-473F-0AF6-8401-8AAAE81B62CE}" dt="2024-01-10T21:50:53.888" v="26"/>
          <ac:spMkLst>
            <pc:docMk/>
            <pc:sldMk cId="2978022737" sldId="263"/>
            <ac:spMk id="3" creationId="{DDD8D55B-4258-66B5-ECEE-A8F4E3A9BDDA}"/>
          </ac:spMkLst>
        </pc:spChg>
        <pc:spChg chg="add">
          <ac:chgData name="Maddy Meuler" userId="S::maddy.meuler@alleninstitute.org::cb10da92-5780-42e4-bd35-bf5ac89b30c7" providerId="AD" clId="Web-{D5D974B3-473F-0AF6-8401-8AAAE81B62CE}" dt="2024-01-10T21:56:59.623" v="365"/>
          <ac:spMkLst>
            <pc:docMk/>
            <pc:sldMk cId="2978022737" sldId="263"/>
            <ac:spMk id="10" creationId="{657F69E0-C4B0-4BEC-A689-4F8D877F05D4}"/>
          </ac:spMkLst>
        </pc:spChg>
        <pc:spChg chg="add">
          <ac:chgData name="Maddy Meuler" userId="S::maddy.meuler@alleninstitute.org::cb10da92-5780-42e4-bd35-bf5ac89b30c7" providerId="AD" clId="Web-{D5D974B3-473F-0AF6-8401-8AAAE81B62CE}" dt="2024-01-10T21:56:59.623" v="365"/>
          <ac:spMkLst>
            <pc:docMk/>
            <pc:sldMk cId="2978022737" sldId="263"/>
            <ac:spMk id="12" creationId="{9F6380B4-6A1C-481E-8408-B4E6C75B9B81}"/>
          </ac:spMkLst>
        </pc:spChg>
        <pc:picChg chg="add del mod">
          <ac:chgData name="Maddy Meuler" userId="S::maddy.meuler@alleninstitute.org::cb10da92-5780-42e4-bd35-bf5ac89b30c7" providerId="AD" clId="Web-{D5D974B3-473F-0AF6-8401-8AAAE81B62CE}" dt="2024-01-10T21:56:44.122" v="363"/>
          <ac:picMkLst>
            <pc:docMk/>
            <pc:sldMk cId="2978022737" sldId="263"/>
            <ac:picMk id="4" creationId="{A64FF82F-20D7-9F6F-8BEC-55E3BBEAB01E}"/>
          </ac:picMkLst>
        </pc:picChg>
        <pc:picChg chg="add mod">
          <ac:chgData name="Maddy Meuler" userId="S::maddy.meuler@alleninstitute.org::cb10da92-5780-42e4-bd35-bf5ac89b30c7" providerId="AD" clId="Web-{D5D974B3-473F-0AF6-8401-8AAAE81B62CE}" dt="2024-01-10T21:57:18.124" v="396" actId="1076"/>
          <ac:picMkLst>
            <pc:docMk/>
            <pc:sldMk cId="2978022737" sldId="263"/>
            <ac:picMk id="5" creationId="{200FB416-C11C-6A05-1E38-4632B7DCF8A5}"/>
          </ac:picMkLst>
        </pc:picChg>
      </pc:sldChg>
      <pc:sldChg chg="addSp delSp modSp new mod setBg modClrScheme chgLayout">
        <pc:chgData name="Maddy Meuler" userId="S::maddy.meuler@alleninstitute.org::cb10da92-5780-42e4-bd35-bf5ac89b30c7" providerId="AD" clId="Web-{D5D974B3-473F-0AF6-8401-8AAAE81B62CE}" dt="2024-01-10T22:03:28.546" v="655" actId="20577"/>
        <pc:sldMkLst>
          <pc:docMk/>
          <pc:sldMk cId="500083565" sldId="264"/>
        </pc:sldMkLst>
        <pc:spChg chg="mod ord">
          <ac:chgData name="Maddy Meuler" userId="S::maddy.meuler@alleninstitute.org::cb10da92-5780-42e4-bd35-bf5ac89b30c7" providerId="AD" clId="Web-{D5D974B3-473F-0AF6-8401-8AAAE81B62CE}" dt="2024-01-10T21:58:26.845" v="438" actId="20577"/>
          <ac:spMkLst>
            <pc:docMk/>
            <pc:sldMk cId="500083565" sldId="264"/>
            <ac:spMk id="2" creationId="{E96D0719-9A28-B5A8-424D-D4D1DFA99A59}"/>
          </ac:spMkLst>
        </pc:spChg>
        <pc:spChg chg="add del mod ord">
          <ac:chgData name="Maddy Meuler" userId="S::maddy.meuler@alleninstitute.org::cb10da92-5780-42e4-bd35-bf5ac89b30c7" providerId="AD" clId="Web-{D5D974B3-473F-0AF6-8401-8AAAE81B62CE}" dt="2024-01-10T22:03:28.546" v="655" actId="20577"/>
          <ac:spMkLst>
            <pc:docMk/>
            <pc:sldMk cId="500083565" sldId="264"/>
            <ac:spMk id="3" creationId="{4FB34AFE-4F63-68AB-3436-16A4F98B7A64}"/>
          </ac:spMkLst>
        </pc:spChg>
        <pc:spChg chg="add mod">
          <ac:chgData name="Maddy Meuler" userId="S::maddy.meuler@alleninstitute.org::cb10da92-5780-42e4-bd35-bf5ac89b30c7" providerId="AD" clId="Web-{D5D974B3-473F-0AF6-8401-8AAAE81B62CE}" dt="2024-01-10T22:00:37.257" v="525" actId="1076"/>
          <ac:spMkLst>
            <pc:docMk/>
            <pc:sldMk cId="500083565" sldId="264"/>
            <ac:spMk id="17" creationId="{4DDE4C82-E271-1F48-6304-AC26F2DDBB11}"/>
          </ac:spMkLst>
        </pc:spChg>
        <pc:spChg chg="add mod">
          <ac:chgData name="Maddy Meuler" userId="S::maddy.meuler@alleninstitute.org::cb10da92-5780-42e4-bd35-bf5ac89b30c7" providerId="AD" clId="Web-{D5D974B3-473F-0AF6-8401-8AAAE81B62CE}" dt="2024-01-10T22:01:29.025" v="591" actId="20577"/>
          <ac:spMkLst>
            <pc:docMk/>
            <pc:sldMk cId="500083565" sldId="264"/>
            <ac:spMk id="18" creationId="{3E836835-3AC9-6F8F-CD8A-769D156846BD}"/>
          </ac:spMkLst>
        </pc:spChg>
        <pc:graphicFrameChg chg="add del mod ord modGraphic">
          <ac:chgData name="Maddy Meuler" userId="S::maddy.meuler@alleninstitute.org::cb10da92-5780-42e4-bd35-bf5ac89b30c7" providerId="AD" clId="Web-{D5D974B3-473F-0AF6-8401-8AAAE81B62CE}" dt="2024-01-10T21:51:23.030" v="47"/>
          <ac:graphicFrameMkLst>
            <pc:docMk/>
            <pc:sldMk cId="500083565" sldId="264"/>
            <ac:graphicFrameMk id="4" creationId="{CE1C99A9-B1AC-7A57-0470-90097C863DC2}"/>
          </ac:graphicFrameMkLst>
        </pc:graphicFrameChg>
      </pc:sldChg>
      <pc:sldChg chg="modSp add replId">
        <pc:chgData name="Maddy Meuler" userId="S::maddy.meuler@alleninstitute.org::cb10da92-5780-42e4-bd35-bf5ac89b30c7" providerId="AD" clId="Web-{D5D974B3-473F-0AF6-8401-8AAAE81B62CE}" dt="2024-01-10T22:03:23.734" v="652" actId="20577"/>
        <pc:sldMkLst>
          <pc:docMk/>
          <pc:sldMk cId="2112997736" sldId="265"/>
        </pc:sldMkLst>
        <pc:spChg chg="mod">
          <ac:chgData name="Maddy Meuler" userId="S::maddy.meuler@alleninstitute.org::cb10da92-5780-42e4-bd35-bf5ac89b30c7" providerId="AD" clId="Web-{D5D974B3-473F-0AF6-8401-8AAAE81B62CE}" dt="2024-01-10T22:02:37.075" v="627" actId="20577"/>
          <ac:spMkLst>
            <pc:docMk/>
            <pc:sldMk cId="2112997736" sldId="265"/>
            <ac:spMk id="2" creationId="{329B8AD6-E854-BB27-E6F0-C2917F4AA839}"/>
          </ac:spMkLst>
        </pc:spChg>
        <pc:spChg chg="mod">
          <ac:chgData name="Maddy Meuler" userId="S::maddy.meuler@alleninstitute.org::cb10da92-5780-42e4-bd35-bf5ac89b30c7" providerId="AD" clId="Web-{D5D974B3-473F-0AF6-8401-8AAAE81B62CE}" dt="2024-01-10T22:03:23.734" v="652" actId="20577"/>
          <ac:spMkLst>
            <pc:docMk/>
            <pc:sldMk cId="2112997736" sldId="265"/>
            <ac:spMk id="3" creationId="{A9095B1E-0FE5-B497-B106-4972DA117C30}"/>
          </ac:spMkLst>
        </pc:spChg>
      </pc:sldChg>
      <pc:sldChg chg="modSp add replId">
        <pc:chgData name="Maddy Meuler" userId="S::maddy.meuler@alleninstitute.org::cb10da92-5780-42e4-bd35-bf5ac89b30c7" providerId="AD" clId="Web-{D5D974B3-473F-0AF6-8401-8AAAE81B62CE}" dt="2024-01-10T22:03:21.218" v="650" actId="20577"/>
        <pc:sldMkLst>
          <pc:docMk/>
          <pc:sldMk cId="2102973329" sldId="266"/>
        </pc:sldMkLst>
        <pc:spChg chg="mod">
          <ac:chgData name="Maddy Meuler" userId="S::maddy.meuler@alleninstitute.org::cb10da92-5780-42e4-bd35-bf5ac89b30c7" providerId="AD" clId="Web-{D5D974B3-473F-0AF6-8401-8AAAE81B62CE}" dt="2024-01-10T22:03:01.342" v="634" actId="20577"/>
          <ac:spMkLst>
            <pc:docMk/>
            <pc:sldMk cId="2102973329" sldId="266"/>
            <ac:spMk id="2" creationId="{F1A7CB87-ECE4-DC5C-AE73-06EF73807A85}"/>
          </ac:spMkLst>
        </pc:spChg>
        <pc:spChg chg="mod">
          <ac:chgData name="Maddy Meuler" userId="S::maddy.meuler@alleninstitute.org::cb10da92-5780-42e4-bd35-bf5ac89b30c7" providerId="AD" clId="Web-{D5D974B3-473F-0AF6-8401-8AAAE81B62CE}" dt="2024-01-10T22:03:21.218" v="650" actId="20577"/>
          <ac:spMkLst>
            <pc:docMk/>
            <pc:sldMk cId="2102973329" sldId="266"/>
            <ac:spMk id="3" creationId="{FC1C8B68-37E5-B9B2-ADB4-C3DD28A602FD}"/>
          </ac:spMkLst>
        </pc:spChg>
      </pc:sldChg>
      <pc:sldChg chg="modSp add replId">
        <pc:chgData name="Maddy Meuler" userId="S::maddy.meuler@alleninstitute.org::cb10da92-5780-42e4-bd35-bf5ac89b30c7" providerId="AD" clId="Web-{D5D974B3-473F-0AF6-8401-8AAAE81B62CE}" dt="2024-01-10T22:03:18.327" v="648" actId="20577"/>
        <pc:sldMkLst>
          <pc:docMk/>
          <pc:sldMk cId="2721874953" sldId="267"/>
        </pc:sldMkLst>
        <pc:spChg chg="mod">
          <ac:chgData name="Maddy Meuler" userId="S::maddy.meuler@alleninstitute.org::cb10da92-5780-42e4-bd35-bf5ac89b30c7" providerId="AD" clId="Web-{D5D974B3-473F-0AF6-8401-8AAAE81B62CE}" dt="2024-01-10T22:03:13.124" v="643" actId="20577"/>
          <ac:spMkLst>
            <pc:docMk/>
            <pc:sldMk cId="2721874953" sldId="267"/>
            <ac:spMk id="2" creationId="{F522DF6B-8E63-E5A7-110A-37E73843BE3D}"/>
          </ac:spMkLst>
        </pc:spChg>
        <pc:spChg chg="mod">
          <ac:chgData name="Maddy Meuler" userId="S::maddy.meuler@alleninstitute.org::cb10da92-5780-42e4-bd35-bf5ac89b30c7" providerId="AD" clId="Web-{D5D974B3-473F-0AF6-8401-8AAAE81B62CE}" dt="2024-01-10T22:03:18.327" v="648" actId="20577"/>
          <ac:spMkLst>
            <pc:docMk/>
            <pc:sldMk cId="2721874953" sldId="267"/>
            <ac:spMk id="3" creationId="{9C15CB46-CAB6-D7A6-3736-75757719A065}"/>
          </ac:spMkLst>
        </pc:spChg>
      </pc:sldChg>
      <pc:sldChg chg="modSp add replId">
        <pc:chgData name="Maddy Meuler" userId="S::maddy.meuler@alleninstitute.org::cb10da92-5780-42e4-bd35-bf5ac89b30c7" providerId="AD" clId="Web-{D5D974B3-473F-0AF6-8401-8AAAE81B62CE}" dt="2024-01-10T22:03:53.625" v="675" actId="20577"/>
        <pc:sldMkLst>
          <pc:docMk/>
          <pc:sldMk cId="1733815535" sldId="268"/>
        </pc:sldMkLst>
        <pc:spChg chg="mod">
          <ac:chgData name="Maddy Meuler" userId="S::maddy.meuler@alleninstitute.org::cb10da92-5780-42e4-bd35-bf5ac89b30c7" providerId="AD" clId="Web-{D5D974B3-473F-0AF6-8401-8AAAE81B62CE}" dt="2024-01-10T22:03:45.516" v="671" actId="20577"/>
          <ac:spMkLst>
            <pc:docMk/>
            <pc:sldMk cId="1733815535" sldId="268"/>
            <ac:spMk id="2" creationId="{4E8C94F0-80E5-8158-3C57-0FEEDCEADA87}"/>
          </ac:spMkLst>
        </pc:spChg>
        <pc:spChg chg="mod">
          <ac:chgData name="Maddy Meuler" userId="S::maddy.meuler@alleninstitute.org::cb10da92-5780-42e4-bd35-bf5ac89b30c7" providerId="AD" clId="Web-{D5D974B3-473F-0AF6-8401-8AAAE81B62CE}" dt="2024-01-10T22:03:53.625" v="675" actId="20577"/>
          <ac:spMkLst>
            <pc:docMk/>
            <pc:sldMk cId="1733815535" sldId="268"/>
            <ac:spMk id="3" creationId="{9AF3084B-81D8-B3B5-1ACE-B95105C012D2}"/>
          </ac:spMkLst>
        </pc:spChg>
      </pc:sldChg>
      <pc:sldChg chg="addSp delSp modSp new mod setBg">
        <pc:chgData name="Maddy Meuler" userId="S::maddy.meuler@alleninstitute.org::cb10da92-5780-42e4-bd35-bf5ac89b30c7" providerId="AD" clId="Web-{D5D974B3-473F-0AF6-8401-8AAAE81B62CE}" dt="2024-01-10T22:06:39.258" v="817" actId="1076"/>
        <pc:sldMkLst>
          <pc:docMk/>
          <pc:sldMk cId="3527590641" sldId="269"/>
        </pc:sldMkLst>
        <pc:spChg chg="del mod">
          <ac:chgData name="Maddy Meuler" userId="S::maddy.meuler@alleninstitute.org::cb10da92-5780-42e4-bd35-bf5ac89b30c7" providerId="AD" clId="Web-{D5D974B3-473F-0AF6-8401-8AAAE81B62CE}" dt="2024-01-10T22:05:36.849" v="798"/>
          <ac:spMkLst>
            <pc:docMk/>
            <pc:sldMk cId="3527590641" sldId="269"/>
            <ac:spMk id="2" creationId="{071CB070-C3AA-975B-AD67-15D5D4BFD5A1}"/>
          </ac:spMkLst>
        </pc:spChg>
        <pc:spChg chg="mod">
          <ac:chgData name="Maddy Meuler" userId="S::maddy.meuler@alleninstitute.org::cb10da92-5780-42e4-bd35-bf5ac89b30c7" providerId="AD" clId="Web-{D5D974B3-473F-0AF6-8401-8AAAE81B62CE}" dt="2024-01-10T22:06:39.258" v="817" actId="1076"/>
          <ac:spMkLst>
            <pc:docMk/>
            <pc:sldMk cId="3527590641" sldId="269"/>
            <ac:spMk id="3" creationId="{A2B4946D-9A4B-4FC7-E986-47D9E8260864}"/>
          </ac:spMkLst>
        </pc:spChg>
        <pc:spChg chg="add del mod">
          <ac:chgData name="Maddy Meuler" userId="S::maddy.meuler@alleninstitute.org::cb10da92-5780-42e4-bd35-bf5ac89b30c7" providerId="AD" clId="Web-{D5D974B3-473F-0AF6-8401-8AAAE81B62CE}" dt="2024-01-10T22:06:36.679" v="816" actId="1076"/>
          <ac:spMkLst>
            <pc:docMk/>
            <pc:sldMk cId="3527590641" sldId="269"/>
            <ac:spMk id="5" creationId="{C14A753E-10E9-59B2-85CD-2941AE611F91}"/>
          </ac:spMkLst>
        </pc:spChg>
        <pc:spChg chg="add del">
          <ac:chgData name="Maddy Meuler" userId="S::maddy.meuler@alleninstitute.org::cb10da92-5780-42e4-bd35-bf5ac89b30c7" providerId="AD" clId="Web-{D5D974B3-473F-0AF6-8401-8AAAE81B62CE}" dt="2024-01-10T22:05:57.490" v="803"/>
          <ac:spMkLst>
            <pc:docMk/>
            <pc:sldMk cId="3527590641" sldId="269"/>
            <ac:spMk id="6" creationId="{D67260D6-2EFB-DEBC-09CF-605E42E17518}"/>
          </ac:spMkLst>
        </pc:spChg>
      </pc:sldChg>
    </pc:docChg>
  </pc:docChgLst>
  <pc:docChgLst>
    <pc:chgData name="Carlos Christopher Goller" userId="S::ccgoller_ncsu.edu#ext#@alleninstitute.onmicrosoft.com::6174141e-fe7f-4401-963d-a0baf9328d57" providerId="AD" clId="Web-{C00E57BF-9BB7-F414-4194-5DF183570B3E}"/>
    <pc:docChg chg="modSld">
      <pc:chgData name="Carlos Christopher Goller" userId="S::ccgoller_ncsu.edu#ext#@alleninstitute.onmicrosoft.com::6174141e-fe7f-4401-963d-a0baf9328d57" providerId="AD" clId="Web-{C00E57BF-9BB7-F414-4194-5DF183570B3E}" dt="2024-06-20T23:05:01.574" v="12"/>
      <pc:docMkLst>
        <pc:docMk/>
      </pc:docMkLst>
      <pc:sldChg chg="modSp">
        <pc:chgData name="Carlos Christopher Goller" userId="S::ccgoller_ncsu.edu#ext#@alleninstitute.onmicrosoft.com::6174141e-fe7f-4401-963d-a0baf9328d57" providerId="AD" clId="Web-{C00E57BF-9BB7-F414-4194-5DF183570B3E}" dt="2024-06-20T23:04:43.807" v="9"/>
        <pc:sldMkLst>
          <pc:docMk/>
          <pc:sldMk cId="109857222" sldId="256"/>
        </pc:sldMkLst>
        <pc:picChg chg="mod">
          <ac:chgData name="Carlos Christopher Goller" userId="S::ccgoller_ncsu.edu#ext#@alleninstitute.onmicrosoft.com::6174141e-fe7f-4401-963d-a0baf9328d57" providerId="AD" clId="Web-{C00E57BF-9BB7-F414-4194-5DF183570B3E}" dt="2024-06-20T23:04:43.807" v="9"/>
          <ac:picMkLst>
            <pc:docMk/>
            <pc:sldMk cId="109857222" sldId="256"/>
            <ac:picMk id="3" creationId="{86BC1A82-D960-EAA6-28F1-E24AB7D0B7C1}"/>
          </ac:picMkLst>
        </pc:picChg>
      </pc:sldChg>
      <pc:sldChg chg="modSp">
        <pc:chgData name="Carlos Christopher Goller" userId="S::ccgoller_ncsu.edu#ext#@alleninstitute.onmicrosoft.com::6174141e-fe7f-4401-963d-a0baf9328d57" providerId="AD" clId="Web-{C00E57BF-9BB7-F414-4194-5DF183570B3E}" dt="2024-06-20T23:05:01.574" v="12"/>
        <pc:sldMkLst>
          <pc:docMk/>
          <pc:sldMk cId="2978022737" sldId="263"/>
        </pc:sldMkLst>
        <pc:picChg chg="mod">
          <ac:chgData name="Carlos Christopher Goller" userId="S::ccgoller_ncsu.edu#ext#@alleninstitute.onmicrosoft.com::6174141e-fe7f-4401-963d-a0baf9328d57" providerId="AD" clId="Web-{C00E57BF-9BB7-F414-4194-5DF183570B3E}" dt="2024-06-20T23:05:01.574" v="12"/>
          <ac:picMkLst>
            <pc:docMk/>
            <pc:sldMk cId="2978022737" sldId="263"/>
            <ac:picMk id="5" creationId="{200FB416-C11C-6A05-1E38-4632B7DCF8A5}"/>
          </ac:picMkLst>
        </pc:picChg>
      </pc:sldChg>
      <pc:sldChg chg="modSp">
        <pc:chgData name="Carlos Christopher Goller" userId="S::ccgoller_ncsu.edu#ext#@alleninstitute.onmicrosoft.com::6174141e-fe7f-4401-963d-a0baf9328d57" providerId="AD" clId="Web-{C00E57BF-9BB7-F414-4194-5DF183570B3E}" dt="2024-06-20T23:03:46.991" v="4"/>
        <pc:sldMkLst>
          <pc:docMk/>
          <pc:sldMk cId="500083565" sldId="264"/>
        </pc:sldMkLst>
        <pc:spChg chg="mod">
          <ac:chgData name="Carlos Christopher Goller" userId="S::ccgoller_ncsu.edu#ext#@alleninstitute.onmicrosoft.com::6174141e-fe7f-4401-963d-a0baf9328d57" providerId="AD" clId="Web-{C00E57BF-9BB7-F414-4194-5DF183570B3E}" dt="2024-06-20T23:03:46.991" v="4"/>
          <ac:spMkLst>
            <pc:docMk/>
            <pc:sldMk cId="500083565" sldId="264"/>
            <ac:spMk id="17" creationId="{4DDE4C82-E271-1F48-6304-AC26F2DDBB11}"/>
          </ac:spMkLst>
        </pc:spChg>
      </pc:sldChg>
      <pc:sldChg chg="modSp">
        <pc:chgData name="Carlos Christopher Goller" userId="S::ccgoller_ncsu.edu#ext#@alleninstitute.onmicrosoft.com::6174141e-fe7f-4401-963d-a0baf9328d57" providerId="AD" clId="Web-{C00E57BF-9BB7-F414-4194-5DF183570B3E}" dt="2024-06-20T23:03:57.429" v="5"/>
        <pc:sldMkLst>
          <pc:docMk/>
          <pc:sldMk cId="2112997736" sldId="265"/>
        </pc:sldMkLst>
        <pc:spChg chg="mod">
          <ac:chgData name="Carlos Christopher Goller" userId="S::ccgoller_ncsu.edu#ext#@alleninstitute.onmicrosoft.com::6174141e-fe7f-4401-963d-a0baf9328d57" providerId="AD" clId="Web-{C00E57BF-9BB7-F414-4194-5DF183570B3E}" dt="2024-06-20T23:03:57.429" v="5"/>
          <ac:spMkLst>
            <pc:docMk/>
            <pc:sldMk cId="2112997736" sldId="265"/>
            <ac:spMk id="17" creationId="{0A65FBDD-3F2C-84D4-5AFE-EC64F1D541D1}"/>
          </ac:spMkLst>
        </pc:spChg>
      </pc:sldChg>
      <pc:sldChg chg="modSp">
        <pc:chgData name="Carlos Christopher Goller" userId="S::ccgoller_ncsu.edu#ext#@alleninstitute.onmicrosoft.com::6174141e-fe7f-4401-963d-a0baf9328d57" providerId="AD" clId="Web-{C00E57BF-9BB7-F414-4194-5DF183570B3E}" dt="2024-06-20T23:04:06.039" v="6"/>
        <pc:sldMkLst>
          <pc:docMk/>
          <pc:sldMk cId="2102973329" sldId="266"/>
        </pc:sldMkLst>
        <pc:spChg chg="mod">
          <ac:chgData name="Carlos Christopher Goller" userId="S::ccgoller_ncsu.edu#ext#@alleninstitute.onmicrosoft.com::6174141e-fe7f-4401-963d-a0baf9328d57" providerId="AD" clId="Web-{C00E57BF-9BB7-F414-4194-5DF183570B3E}" dt="2024-06-20T23:04:06.039" v="6"/>
          <ac:spMkLst>
            <pc:docMk/>
            <pc:sldMk cId="2102973329" sldId="266"/>
            <ac:spMk id="17" creationId="{3E174BBB-0EC9-3F20-BA4C-28D0C34E8F92}"/>
          </ac:spMkLst>
        </pc:spChg>
      </pc:sldChg>
      <pc:sldChg chg="modSp">
        <pc:chgData name="Carlos Christopher Goller" userId="S::ccgoller_ncsu.edu#ext#@alleninstitute.onmicrosoft.com::6174141e-fe7f-4401-963d-a0baf9328d57" providerId="AD" clId="Web-{C00E57BF-9BB7-F414-4194-5DF183570B3E}" dt="2024-06-20T23:04:13.196" v="7"/>
        <pc:sldMkLst>
          <pc:docMk/>
          <pc:sldMk cId="2721874953" sldId="267"/>
        </pc:sldMkLst>
        <pc:spChg chg="mod">
          <ac:chgData name="Carlos Christopher Goller" userId="S::ccgoller_ncsu.edu#ext#@alleninstitute.onmicrosoft.com::6174141e-fe7f-4401-963d-a0baf9328d57" providerId="AD" clId="Web-{C00E57BF-9BB7-F414-4194-5DF183570B3E}" dt="2024-06-20T23:04:13.196" v="7"/>
          <ac:spMkLst>
            <pc:docMk/>
            <pc:sldMk cId="2721874953" sldId="267"/>
            <ac:spMk id="17" creationId="{1877589A-B073-C400-84D9-B510811194A9}"/>
          </ac:spMkLst>
        </pc:spChg>
      </pc:sldChg>
      <pc:sldChg chg="modSp">
        <pc:chgData name="Carlos Christopher Goller" userId="S::ccgoller_ncsu.edu#ext#@alleninstitute.onmicrosoft.com::6174141e-fe7f-4401-963d-a0baf9328d57" providerId="AD" clId="Web-{C00E57BF-9BB7-F414-4194-5DF183570B3E}" dt="2024-06-20T23:04:19.399" v="8"/>
        <pc:sldMkLst>
          <pc:docMk/>
          <pc:sldMk cId="1733815535" sldId="268"/>
        </pc:sldMkLst>
        <pc:spChg chg="mod">
          <ac:chgData name="Carlos Christopher Goller" userId="S::ccgoller_ncsu.edu#ext#@alleninstitute.onmicrosoft.com::6174141e-fe7f-4401-963d-a0baf9328d57" providerId="AD" clId="Web-{C00E57BF-9BB7-F414-4194-5DF183570B3E}" dt="2024-06-20T23:04:19.399" v="8"/>
          <ac:spMkLst>
            <pc:docMk/>
            <pc:sldMk cId="1733815535" sldId="268"/>
            <ac:spMk id="17" creationId="{66B2E05D-85F0-FA17-21C0-47C9BE1FB23C}"/>
          </ac:spMkLst>
        </pc:spChg>
      </pc:sldChg>
      <pc:sldChg chg="modSp">
        <pc:chgData name="Carlos Christopher Goller" userId="S::ccgoller_ncsu.edu#ext#@alleninstitute.onmicrosoft.com::6174141e-fe7f-4401-963d-a0baf9328d57" providerId="AD" clId="Web-{C00E57BF-9BB7-F414-4194-5DF183570B3E}" dt="2024-06-20T23:03:29.693" v="0"/>
        <pc:sldMkLst>
          <pc:docMk/>
          <pc:sldMk cId="2989803346" sldId="271"/>
        </pc:sldMkLst>
        <pc:spChg chg="mod">
          <ac:chgData name="Carlos Christopher Goller" userId="S::ccgoller_ncsu.edu#ext#@alleninstitute.onmicrosoft.com::6174141e-fe7f-4401-963d-a0baf9328d57" providerId="AD" clId="Web-{C00E57BF-9BB7-F414-4194-5DF183570B3E}" dt="2024-06-20T23:03:29.693" v="0"/>
          <ac:spMkLst>
            <pc:docMk/>
            <pc:sldMk cId="2989803346" sldId="271"/>
            <ac:spMk id="4" creationId="{04625C8A-EDE0-FBF9-36D5-BA3A41195AB4}"/>
          </ac:spMkLst>
        </pc:spChg>
      </pc:sldChg>
    </pc:docChg>
  </pc:docChgLst>
  <pc:docChgLst>
    <pc:chgData name="Claire Weichselbaum" userId="S::claire.weichselbaum@alleninstitute.org::d5bc40f3-af06-46dd-9596-fd4b1ada61cb" providerId="AD" clId="Web-{31BAA302-AB15-37C4-55CB-81B54D1A2464}"/>
    <pc:docChg chg="modSld">
      <pc:chgData name="Claire Weichselbaum" userId="S::claire.weichselbaum@alleninstitute.org::d5bc40f3-af06-46dd-9596-fd4b1ada61cb" providerId="AD" clId="Web-{31BAA302-AB15-37C4-55CB-81B54D1A2464}" dt="2024-08-23T05:33:43.041" v="83" actId="20577"/>
      <pc:docMkLst>
        <pc:docMk/>
      </pc:docMkLst>
      <pc:sldChg chg="modSp">
        <pc:chgData name="Claire Weichselbaum" userId="S::claire.weichselbaum@alleninstitute.org::d5bc40f3-af06-46dd-9596-fd4b1ada61cb" providerId="AD" clId="Web-{31BAA302-AB15-37C4-55CB-81B54D1A2464}" dt="2024-08-23T05:33:43.041" v="83" actId="20577"/>
        <pc:sldMkLst>
          <pc:docMk/>
          <pc:sldMk cId="2606219296" sldId="257"/>
        </pc:sldMkLst>
        <pc:spChg chg="mod">
          <ac:chgData name="Claire Weichselbaum" userId="S::claire.weichselbaum@alleninstitute.org::d5bc40f3-af06-46dd-9596-fd4b1ada61cb" providerId="AD" clId="Web-{31BAA302-AB15-37C4-55CB-81B54D1A2464}" dt="2024-08-23T05:33:43.041" v="83" actId="20577"/>
          <ac:spMkLst>
            <pc:docMk/>
            <pc:sldMk cId="2606219296" sldId="257"/>
            <ac:spMk id="2" creationId="{B4E3D3AA-34FB-B5A2-D927-4DB5462D6DC4}"/>
          </ac:spMkLst>
        </pc:spChg>
        <pc:spChg chg="mod">
          <ac:chgData name="Claire Weichselbaum" userId="S::claire.weichselbaum@alleninstitute.org::d5bc40f3-af06-46dd-9596-fd4b1ada61cb" providerId="AD" clId="Web-{31BAA302-AB15-37C4-55CB-81B54D1A2464}" dt="2024-08-23T05:30:55.659" v="46" actId="20577"/>
          <ac:spMkLst>
            <pc:docMk/>
            <pc:sldMk cId="2606219296" sldId="257"/>
            <ac:spMk id="3" creationId="{8BAE3259-43C4-A90A-6A66-7107A93DFDBF}"/>
          </ac:spMkLst>
        </pc:spChg>
      </pc:sldChg>
      <pc:sldChg chg="modSp">
        <pc:chgData name="Claire Weichselbaum" userId="S::claire.weichselbaum@alleninstitute.org::d5bc40f3-af06-46dd-9596-fd4b1ada61cb" providerId="AD" clId="Web-{31BAA302-AB15-37C4-55CB-81B54D1A2464}" dt="2024-08-23T05:31:24.176" v="50" actId="20577"/>
        <pc:sldMkLst>
          <pc:docMk/>
          <pc:sldMk cId="2182079666" sldId="262"/>
        </pc:sldMkLst>
        <pc:spChg chg="mod">
          <ac:chgData name="Claire Weichselbaum" userId="S::claire.weichselbaum@alleninstitute.org::d5bc40f3-af06-46dd-9596-fd4b1ada61cb" providerId="AD" clId="Web-{31BAA302-AB15-37C4-55CB-81B54D1A2464}" dt="2024-08-23T05:31:05.629" v="48" actId="20577"/>
          <ac:spMkLst>
            <pc:docMk/>
            <pc:sldMk cId="2182079666" sldId="262"/>
            <ac:spMk id="2" creationId="{8284D608-45DE-712D-A7EF-820976C719BB}"/>
          </ac:spMkLst>
        </pc:spChg>
        <pc:spChg chg="mod">
          <ac:chgData name="Claire Weichselbaum" userId="S::claire.weichselbaum@alleninstitute.org::d5bc40f3-af06-46dd-9596-fd4b1ada61cb" providerId="AD" clId="Web-{31BAA302-AB15-37C4-55CB-81B54D1A2464}" dt="2024-08-23T05:31:24.176" v="50" actId="20577"/>
          <ac:spMkLst>
            <pc:docMk/>
            <pc:sldMk cId="2182079666" sldId="262"/>
            <ac:spMk id="3" creationId="{2AF55A31-B9E6-17F4-ACE8-197AA079FAB2}"/>
          </ac:spMkLst>
        </pc:spChg>
      </pc:sldChg>
      <pc:sldChg chg="modSp">
        <pc:chgData name="Claire Weichselbaum" userId="S::claire.weichselbaum@alleninstitute.org::d5bc40f3-af06-46dd-9596-fd4b1ada61cb" providerId="AD" clId="Web-{31BAA302-AB15-37C4-55CB-81B54D1A2464}" dt="2024-08-23T05:33:17.180" v="79" actId="1076"/>
        <pc:sldMkLst>
          <pc:docMk/>
          <pc:sldMk cId="2978022737" sldId="263"/>
        </pc:sldMkLst>
        <pc:spChg chg="mod">
          <ac:chgData name="Claire Weichselbaum" userId="S::claire.weichselbaum@alleninstitute.org::d5bc40f3-af06-46dd-9596-fd4b1ada61cb" providerId="AD" clId="Web-{31BAA302-AB15-37C4-55CB-81B54D1A2464}" dt="2024-08-23T05:33:13.430" v="77" actId="1076"/>
          <ac:spMkLst>
            <pc:docMk/>
            <pc:sldMk cId="2978022737" sldId="263"/>
            <ac:spMk id="2" creationId="{77B0C63A-D126-6E5D-1564-0C62F9113A6D}"/>
          </ac:spMkLst>
        </pc:spChg>
        <pc:picChg chg="mod">
          <ac:chgData name="Claire Weichselbaum" userId="S::claire.weichselbaum@alleninstitute.org::d5bc40f3-af06-46dd-9596-fd4b1ada61cb" providerId="AD" clId="Web-{31BAA302-AB15-37C4-55CB-81B54D1A2464}" dt="2024-08-23T05:33:17.180" v="79" actId="1076"/>
          <ac:picMkLst>
            <pc:docMk/>
            <pc:sldMk cId="2978022737" sldId="263"/>
            <ac:picMk id="5" creationId="{200FB416-C11C-6A05-1E38-4632B7DCF8A5}"/>
          </ac:picMkLst>
        </pc:picChg>
      </pc:sldChg>
      <pc:sldChg chg="modSp">
        <pc:chgData name="Claire Weichselbaum" userId="S::claire.weichselbaum@alleninstitute.org::d5bc40f3-af06-46dd-9596-fd4b1ada61cb" providerId="AD" clId="Web-{31BAA302-AB15-37C4-55CB-81B54D1A2464}" dt="2024-08-23T05:32:59.727" v="75" actId="20577"/>
        <pc:sldMkLst>
          <pc:docMk/>
          <pc:sldMk cId="500083565" sldId="264"/>
        </pc:sldMkLst>
        <pc:spChg chg="mod">
          <ac:chgData name="Claire Weichselbaum" userId="S::claire.weichselbaum@alleninstitute.org::d5bc40f3-af06-46dd-9596-fd4b1ada61cb" providerId="AD" clId="Web-{31BAA302-AB15-37C4-55CB-81B54D1A2464}" dt="2024-08-23T05:32:59.727" v="75" actId="20577"/>
          <ac:spMkLst>
            <pc:docMk/>
            <pc:sldMk cId="500083565" sldId="264"/>
            <ac:spMk id="3" creationId="{4FB34AFE-4F63-68AB-3436-16A4F98B7A64}"/>
          </ac:spMkLst>
        </pc:spChg>
      </pc:sldChg>
      <pc:sldChg chg="modSp">
        <pc:chgData name="Claire Weichselbaum" userId="S::claire.weichselbaum@alleninstitute.org::d5bc40f3-af06-46dd-9596-fd4b1ada61cb" providerId="AD" clId="Web-{31BAA302-AB15-37C4-55CB-81B54D1A2464}" dt="2024-08-23T05:32:47.226" v="71" actId="20577"/>
        <pc:sldMkLst>
          <pc:docMk/>
          <pc:sldMk cId="2112997736" sldId="265"/>
        </pc:sldMkLst>
        <pc:spChg chg="mod">
          <ac:chgData name="Claire Weichselbaum" userId="S::claire.weichselbaum@alleninstitute.org::d5bc40f3-af06-46dd-9596-fd4b1ada61cb" providerId="AD" clId="Web-{31BAA302-AB15-37C4-55CB-81B54D1A2464}" dt="2024-08-23T05:32:47.226" v="71" actId="20577"/>
          <ac:spMkLst>
            <pc:docMk/>
            <pc:sldMk cId="2112997736" sldId="265"/>
            <ac:spMk id="3" creationId="{A9095B1E-0FE5-B497-B106-4972DA117C30}"/>
          </ac:spMkLst>
        </pc:spChg>
      </pc:sldChg>
      <pc:sldChg chg="modSp">
        <pc:chgData name="Claire Weichselbaum" userId="S::claire.weichselbaum@alleninstitute.org::d5bc40f3-af06-46dd-9596-fd4b1ada61cb" providerId="AD" clId="Web-{31BAA302-AB15-37C4-55CB-81B54D1A2464}" dt="2024-08-23T05:32:43.976" v="70" actId="20577"/>
        <pc:sldMkLst>
          <pc:docMk/>
          <pc:sldMk cId="2102973329" sldId="266"/>
        </pc:sldMkLst>
        <pc:spChg chg="mod">
          <ac:chgData name="Claire Weichselbaum" userId="S::claire.weichselbaum@alleninstitute.org::d5bc40f3-af06-46dd-9596-fd4b1ada61cb" providerId="AD" clId="Web-{31BAA302-AB15-37C4-55CB-81B54D1A2464}" dt="2024-08-23T05:32:43.976" v="70" actId="20577"/>
          <ac:spMkLst>
            <pc:docMk/>
            <pc:sldMk cId="2102973329" sldId="266"/>
            <ac:spMk id="3" creationId="{FC1C8B68-37E5-B9B2-ADB4-C3DD28A602FD}"/>
          </ac:spMkLst>
        </pc:spChg>
      </pc:sldChg>
      <pc:sldChg chg="modSp">
        <pc:chgData name="Claire Weichselbaum" userId="S::claire.weichselbaum@alleninstitute.org::d5bc40f3-af06-46dd-9596-fd4b1ada61cb" providerId="AD" clId="Web-{31BAA302-AB15-37C4-55CB-81B54D1A2464}" dt="2024-08-23T05:32:36.257" v="66" actId="20577"/>
        <pc:sldMkLst>
          <pc:docMk/>
          <pc:sldMk cId="2721874953" sldId="267"/>
        </pc:sldMkLst>
        <pc:spChg chg="mod">
          <ac:chgData name="Claire Weichselbaum" userId="S::claire.weichselbaum@alleninstitute.org::d5bc40f3-af06-46dd-9596-fd4b1ada61cb" providerId="AD" clId="Web-{31BAA302-AB15-37C4-55CB-81B54D1A2464}" dt="2024-08-23T05:32:36.257" v="66" actId="20577"/>
          <ac:spMkLst>
            <pc:docMk/>
            <pc:sldMk cId="2721874953" sldId="267"/>
            <ac:spMk id="3" creationId="{9C15CB46-CAB6-D7A6-3736-75757719A065}"/>
          </ac:spMkLst>
        </pc:spChg>
      </pc:sldChg>
      <pc:sldChg chg="modSp">
        <pc:chgData name="Claire Weichselbaum" userId="S::claire.weichselbaum@alleninstitute.org::d5bc40f3-af06-46dd-9596-fd4b1ada61cb" providerId="AD" clId="Web-{31BAA302-AB15-37C4-55CB-81B54D1A2464}" dt="2024-08-23T05:32:40.273" v="69" actId="20577"/>
        <pc:sldMkLst>
          <pc:docMk/>
          <pc:sldMk cId="1733815535" sldId="268"/>
        </pc:sldMkLst>
        <pc:spChg chg="mod">
          <ac:chgData name="Claire Weichselbaum" userId="S::claire.weichselbaum@alleninstitute.org::d5bc40f3-af06-46dd-9596-fd4b1ada61cb" providerId="AD" clId="Web-{31BAA302-AB15-37C4-55CB-81B54D1A2464}" dt="2024-08-23T05:32:40.273" v="69" actId="20577"/>
          <ac:spMkLst>
            <pc:docMk/>
            <pc:sldMk cId="1733815535" sldId="268"/>
            <ac:spMk id="3" creationId="{9AF3084B-81D8-B3B5-1ACE-B95105C012D2}"/>
          </ac:spMkLst>
        </pc:spChg>
      </pc:sldChg>
      <pc:sldChg chg="modSp">
        <pc:chgData name="Claire Weichselbaum" userId="S::claire.weichselbaum@alleninstitute.org::d5bc40f3-af06-46dd-9596-fd4b1ada61cb" providerId="AD" clId="Web-{31BAA302-AB15-37C4-55CB-81B54D1A2464}" dt="2024-08-23T05:33:35.415" v="81" actId="1076"/>
        <pc:sldMkLst>
          <pc:docMk/>
          <pc:sldMk cId="3527590641" sldId="269"/>
        </pc:sldMkLst>
        <pc:spChg chg="mod">
          <ac:chgData name="Claire Weichselbaum" userId="S::claire.weichselbaum@alleninstitute.org::d5bc40f3-af06-46dd-9596-fd4b1ada61cb" providerId="AD" clId="Web-{31BAA302-AB15-37C4-55CB-81B54D1A2464}" dt="2024-08-23T05:33:35.415" v="81" actId="1076"/>
          <ac:spMkLst>
            <pc:docMk/>
            <pc:sldMk cId="3527590641" sldId="269"/>
            <ac:spMk id="2" creationId="{0C96BF9A-40D0-7C74-7E8E-246A6D3D89B6}"/>
          </ac:spMkLst>
        </pc:spChg>
      </pc:sldChg>
    </pc:docChg>
  </pc:docChgLst>
  <pc:docChgLst>
    <pc:chgData name="Kaitlyn Casimo" userId="e90a5d88-69f4-4dd2-8912-f2fe64a7ab9c" providerId="ADAL" clId="{0D4C99BA-9871-EE41-BD2F-81D0DBF8A582}"/>
    <pc:docChg chg="custSel modSld">
      <pc:chgData name="Kaitlyn Casimo" userId="e90a5d88-69f4-4dd2-8912-f2fe64a7ab9c" providerId="ADAL" clId="{0D4C99BA-9871-EE41-BD2F-81D0DBF8A582}" dt="2024-06-21T17:22:11.783" v="248" actId="14100"/>
      <pc:docMkLst>
        <pc:docMk/>
      </pc:docMkLst>
      <pc:sldChg chg="modSp mod">
        <pc:chgData name="Kaitlyn Casimo" userId="e90a5d88-69f4-4dd2-8912-f2fe64a7ab9c" providerId="ADAL" clId="{0D4C99BA-9871-EE41-BD2F-81D0DBF8A582}" dt="2024-06-21T17:22:11.783" v="248" actId="14100"/>
        <pc:sldMkLst>
          <pc:docMk/>
          <pc:sldMk cId="2606219296" sldId="257"/>
        </pc:sldMkLst>
        <pc:spChg chg="mod">
          <ac:chgData name="Kaitlyn Casimo" userId="e90a5d88-69f4-4dd2-8912-f2fe64a7ab9c" providerId="ADAL" clId="{0D4C99BA-9871-EE41-BD2F-81D0DBF8A582}" dt="2024-06-21T17:22:11.783" v="248" actId="14100"/>
          <ac:spMkLst>
            <pc:docMk/>
            <pc:sldMk cId="2606219296" sldId="257"/>
            <ac:spMk id="3" creationId="{8BAE3259-43C4-A90A-6A66-7107A93DFDBF}"/>
          </ac:spMkLst>
        </pc:spChg>
      </pc:sldChg>
    </pc:docChg>
  </pc:docChgLst>
  <pc:docChgLst>
    <pc:chgData name="Kaitlyn Casimo" userId="e90a5d88-69f4-4dd2-8912-f2fe64a7ab9c" providerId="ADAL" clId="{4245F5E0-23C7-564D-922C-6F277A4780B1}"/>
    <pc:docChg chg="modSld">
      <pc:chgData name="Kaitlyn Casimo" userId="e90a5d88-69f4-4dd2-8912-f2fe64a7ab9c" providerId="ADAL" clId="{4245F5E0-23C7-564D-922C-6F277A4780B1}" dt="2024-08-23T04:24:06.295" v="4" actId="20577"/>
      <pc:docMkLst>
        <pc:docMk/>
      </pc:docMkLst>
      <pc:sldChg chg="modSp mod">
        <pc:chgData name="Kaitlyn Casimo" userId="e90a5d88-69f4-4dd2-8912-f2fe64a7ab9c" providerId="ADAL" clId="{4245F5E0-23C7-564D-922C-6F277A4780B1}" dt="2024-08-23T04:23:44.506" v="2" actId="20577"/>
        <pc:sldMkLst>
          <pc:docMk/>
          <pc:sldMk cId="2182079666" sldId="262"/>
        </pc:sldMkLst>
        <pc:spChg chg="mod">
          <ac:chgData name="Kaitlyn Casimo" userId="e90a5d88-69f4-4dd2-8912-f2fe64a7ab9c" providerId="ADAL" clId="{4245F5E0-23C7-564D-922C-6F277A4780B1}" dt="2024-08-23T04:23:44.506" v="2" actId="20577"/>
          <ac:spMkLst>
            <pc:docMk/>
            <pc:sldMk cId="2182079666" sldId="262"/>
            <ac:spMk id="3" creationId="{2AF55A31-B9E6-17F4-ACE8-197AA079FAB2}"/>
          </ac:spMkLst>
        </pc:spChg>
      </pc:sldChg>
      <pc:sldChg chg="modSp mod">
        <pc:chgData name="Kaitlyn Casimo" userId="e90a5d88-69f4-4dd2-8912-f2fe64a7ab9c" providerId="ADAL" clId="{4245F5E0-23C7-564D-922C-6F277A4780B1}" dt="2024-08-23T04:24:06.295" v="4" actId="20577"/>
        <pc:sldMkLst>
          <pc:docMk/>
          <pc:sldMk cId="2989803346" sldId="271"/>
        </pc:sldMkLst>
        <pc:spChg chg="mod">
          <ac:chgData name="Kaitlyn Casimo" userId="e90a5d88-69f4-4dd2-8912-f2fe64a7ab9c" providerId="ADAL" clId="{4245F5E0-23C7-564D-922C-6F277A4780B1}" dt="2024-08-23T04:24:06.295" v="4" actId="20577"/>
          <ac:spMkLst>
            <pc:docMk/>
            <pc:sldMk cId="2989803346" sldId="271"/>
            <ac:spMk id="4" creationId="{04625C8A-EDE0-FBF9-36D5-BA3A41195AB4}"/>
          </ac:spMkLst>
        </pc:spChg>
      </pc:sldChg>
    </pc:docChg>
  </pc:docChgLst>
  <pc:docChgLst>
    <pc:chgData name="Maddy Meuler" userId="S::maddy.meuler@alleninstitute.org::cb10da92-5780-42e4-bd35-bf5ac89b30c7" providerId="AD" clId="Web-{384FC16F-55F5-9358-4E7B-7026C457B1C1}"/>
    <pc:docChg chg="addSld delSld modSld">
      <pc:chgData name="Maddy Meuler" userId="S::maddy.meuler@alleninstitute.org::cb10da92-5780-42e4-bd35-bf5ac89b30c7" providerId="AD" clId="Web-{384FC16F-55F5-9358-4E7B-7026C457B1C1}" dt="2024-07-03T16:33:50.795" v="23" actId="1076"/>
      <pc:docMkLst>
        <pc:docMk/>
      </pc:docMkLst>
      <pc:sldChg chg="addSp modSp">
        <pc:chgData name="Maddy Meuler" userId="S::maddy.meuler@alleninstitute.org::cb10da92-5780-42e4-bd35-bf5ac89b30c7" providerId="AD" clId="Web-{384FC16F-55F5-9358-4E7B-7026C457B1C1}" dt="2024-07-03T16:33:50.795" v="23" actId="1076"/>
        <pc:sldMkLst>
          <pc:docMk/>
          <pc:sldMk cId="3527590641" sldId="269"/>
        </pc:sldMkLst>
        <pc:spChg chg="add mod">
          <ac:chgData name="Maddy Meuler" userId="S::maddy.meuler@alleninstitute.org::cb10da92-5780-42e4-bd35-bf5ac89b30c7" providerId="AD" clId="Web-{384FC16F-55F5-9358-4E7B-7026C457B1C1}" dt="2024-07-03T16:33:50.795" v="23" actId="1076"/>
          <ac:spMkLst>
            <pc:docMk/>
            <pc:sldMk cId="3527590641" sldId="269"/>
            <ac:spMk id="2" creationId="{0C96BF9A-40D0-7C74-7E8E-246A6D3D89B6}"/>
          </ac:spMkLst>
        </pc:spChg>
      </pc:sldChg>
      <pc:sldChg chg="new del">
        <pc:chgData name="Maddy Meuler" userId="S::maddy.meuler@alleninstitute.org::cb10da92-5780-42e4-bd35-bf5ac89b30c7" providerId="AD" clId="Web-{384FC16F-55F5-9358-4E7B-7026C457B1C1}" dt="2024-07-03T16:32:22.090" v="1"/>
        <pc:sldMkLst>
          <pc:docMk/>
          <pc:sldMk cId="1791451145" sldId="272"/>
        </pc:sldMkLst>
      </pc:sldChg>
      <pc:sldChg chg="addSp delSp modSp add replId">
        <pc:chgData name="Maddy Meuler" userId="S::maddy.meuler@alleninstitute.org::cb10da92-5780-42e4-bd35-bf5ac89b30c7" providerId="AD" clId="Web-{384FC16F-55F5-9358-4E7B-7026C457B1C1}" dt="2024-07-03T16:32:53.106" v="9" actId="20577"/>
        <pc:sldMkLst>
          <pc:docMk/>
          <pc:sldMk cId="1881607952" sldId="272"/>
        </pc:sldMkLst>
        <pc:spChg chg="mod">
          <ac:chgData name="Maddy Meuler" userId="S::maddy.meuler@alleninstitute.org::cb10da92-5780-42e4-bd35-bf5ac89b30c7" providerId="AD" clId="Web-{384FC16F-55F5-9358-4E7B-7026C457B1C1}" dt="2024-07-03T16:32:53.106" v="9" actId="20577"/>
          <ac:spMkLst>
            <pc:docMk/>
            <pc:sldMk cId="1881607952" sldId="272"/>
            <ac:spMk id="2" creationId="{B4E3D3AA-34FB-B5A2-D927-4DB5462D6DC4}"/>
          </ac:spMkLst>
        </pc:spChg>
        <pc:spChg chg="del">
          <ac:chgData name="Maddy Meuler" userId="S::maddy.meuler@alleninstitute.org::cb10da92-5780-42e4-bd35-bf5ac89b30c7" providerId="AD" clId="Web-{384FC16F-55F5-9358-4E7B-7026C457B1C1}" dt="2024-07-03T16:32:29.621" v="3"/>
          <ac:spMkLst>
            <pc:docMk/>
            <pc:sldMk cId="1881607952" sldId="272"/>
            <ac:spMk id="3" creationId="{8BAE3259-43C4-A90A-6A66-7107A93DFDBF}"/>
          </ac:spMkLst>
        </pc:spChg>
        <pc:spChg chg="add del mod">
          <ac:chgData name="Maddy Meuler" userId="S::maddy.meuler@alleninstitute.org::cb10da92-5780-42e4-bd35-bf5ac89b30c7" providerId="AD" clId="Web-{384FC16F-55F5-9358-4E7B-7026C457B1C1}" dt="2024-07-03T16:32:46.215" v="7"/>
          <ac:spMkLst>
            <pc:docMk/>
            <pc:sldMk cId="1881607952" sldId="272"/>
            <ac:spMk id="5" creationId="{FDE37247-9477-108F-F732-EAEB3E419821}"/>
          </ac:spMkLst>
        </pc:spChg>
      </pc:sldChg>
    </pc:docChg>
  </pc:docChgLst>
  <pc:docChgLst>
    <pc:chgData name="Maddy Meuler" userId="S::maddy.meuler@alleninstitute.org::cb10da92-5780-42e4-bd35-bf5ac89b30c7" providerId="AD" clId="Web-{2C84EF9A-95B2-4BC3-816E-A4663A9A2D80}"/>
    <pc:docChg chg="addSld modSld">
      <pc:chgData name="Maddy Meuler" userId="S::maddy.meuler@alleninstitute.org::cb10da92-5780-42e4-bd35-bf5ac89b30c7" providerId="AD" clId="Web-{2C84EF9A-95B2-4BC3-816E-A4663A9A2D80}" dt="2024-01-10T21:49:25.325" v="42" actId="20577"/>
      <pc:docMkLst>
        <pc:docMk/>
      </pc:docMkLst>
      <pc:sldChg chg="addSp delSp modSp mod setBg">
        <pc:chgData name="Maddy Meuler" userId="S::maddy.meuler@alleninstitute.org::cb10da92-5780-42e4-bd35-bf5ac89b30c7" providerId="AD" clId="Web-{2C84EF9A-95B2-4BC3-816E-A4663A9A2D80}" dt="2024-01-10T21:47:51.010" v="31" actId="20577"/>
        <pc:sldMkLst>
          <pc:docMk/>
          <pc:sldMk cId="109857222" sldId="256"/>
        </pc:sldMkLst>
        <pc:spChg chg="mod">
          <ac:chgData name="Maddy Meuler" userId="S::maddy.meuler@alleninstitute.org::cb10da92-5780-42e4-bd35-bf5ac89b30c7" providerId="AD" clId="Web-{2C84EF9A-95B2-4BC3-816E-A4663A9A2D80}" dt="2024-01-10T21:47:51.010" v="31" actId="20577"/>
          <ac:spMkLst>
            <pc:docMk/>
            <pc:sldMk cId="109857222" sldId="256"/>
            <ac:spMk id="2" creationId="{00000000-0000-0000-0000-000000000000}"/>
          </ac:spMkLst>
        </pc:spChg>
        <pc:spChg chg="del mod">
          <ac:chgData name="Maddy Meuler" userId="S::maddy.meuler@alleninstitute.org::cb10da92-5780-42e4-bd35-bf5ac89b30c7" providerId="AD" clId="Web-{2C84EF9A-95B2-4BC3-816E-A4663A9A2D80}" dt="2024-01-10T21:47:28.306" v="27"/>
          <ac:spMkLst>
            <pc:docMk/>
            <pc:sldMk cId="109857222" sldId="256"/>
            <ac:spMk id="3" creationId="{00000000-0000-0000-0000-000000000000}"/>
          </ac:spMkLst>
        </pc:spChg>
        <pc:spChg chg="add mod">
          <ac:chgData name="Maddy Meuler" userId="S::maddy.meuler@alleninstitute.org::cb10da92-5780-42e4-bd35-bf5ac89b30c7" providerId="AD" clId="Web-{2C84EF9A-95B2-4BC3-816E-A4663A9A2D80}" dt="2024-01-10T21:47:28.306" v="27"/>
          <ac:spMkLst>
            <pc:docMk/>
            <pc:sldMk cId="109857222" sldId="256"/>
            <ac:spMk id="5" creationId="{A11F8448-F310-E7FD-9DBB-774D5540CC40}"/>
          </ac:spMkLst>
        </pc:spChg>
      </pc:sldChg>
      <pc:sldChg chg="modSp new">
        <pc:chgData name="Maddy Meuler" userId="S::maddy.meuler@alleninstitute.org::cb10da92-5780-42e4-bd35-bf5ac89b30c7" providerId="AD" clId="Web-{2C84EF9A-95B2-4BC3-816E-A4663A9A2D80}" dt="2024-01-10T21:49:03.199" v="37" actId="20577"/>
        <pc:sldMkLst>
          <pc:docMk/>
          <pc:sldMk cId="2606219296" sldId="257"/>
        </pc:sldMkLst>
        <pc:spChg chg="mod">
          <ac:chgData name="Maddy Meuler" userId="S::maddy.meuler@alleninstitute.org::cb10da92-5780-42e4-bd35-bf5ac89b30c7" providerId="AD" clId="Web-{2C84EF9A-95B2-4BC3-816E-A4663A9A2D80}" dt="2024-01-10T21:49:01.652" v="35" actId="20577"/>
          <ac:spMkLst>
            <pc:docMk/>
            <pc:sldMk cId="2606219296" sldId="257"/>
            <ac:spMk id="2" creationId="{B4E3D3AA-34FB-B5A2-D927-4DB5462D6DC4}"/>
          </ac:spMkLst>
        </pc:spChg>
        <pc:spChg chg="mod">
          <ac:chgData name="Maddy Meuler" userId="S::maddy.meuler@alleninstitute.org::cb10da92-5780-42e4-bd35-bf5ac89b30c7" providerId="AD" clId="Web-{2C84EF9A-95B2-4BC3-816E-A4663A9A2D80}" dt="2024-01-10T21:49:03.199" v="37" actId="20577"/>
          <ac:spMkLst>
            <pc:docMk/>
            <pc:sldMk cId="2606219296" sldId="257"/>
            <ac:spMk id="3" creationId="{8BAE3259-43C4-A90A-6A66-7107A93DFDBF}"/>
          </ac:spMkLst>
        </pc:spChg>
      </pc:sldChg>
      <pc:sldChg chg="add">
        <pc:chgData name="Maddy Meuler" userId="S::maddy.meuler@alleninstitute.org::cb10da92-5780-42e4-bd35-bf5ac89b30c7" providerId="AD" clId="Web-{2C84EF9A-95B2-4BC3-816E-A4663A9A2D80}" dt="2024-01-10T21:48:34.136" v="32"/>
        <pc:sldMkLst>
          <pc:docMk/>
          <pc:sldMk cId="289679317" sldId="258"/>
        </pc:sldMkLst>
      </pc:sldChg>
      <pc:sldChg chg="add">
        <pc:chgData name="Maddy Meuler" userId="S::maddy.meuler@alleninstitute.org::cb10da92-5780-42e4-bd35-bf5ac89b30c7" providerId="AD" clId="Web-{2C84EF9A-95B2-4BC3-816E-A4663A9A2D80}" dt="2024-01-10T21:48:42.464" v="33"/>
        <pc:sldMkLst>
          <pc:docMk/>
          <pc:sldMk cId="738820574" sldId="261"/>
        </pc:sldMkLst>
      </pc:sldChg>
      <pc:sldChg chg="modSp new">
        <pc:chgData name="Maddy Meuler" userId="S::maddy.meuler@alleninstitute.org::cb10da92-5780-42e4-bd35-bf5ac89b30c7" providerId="AD" clId="Web-{2C84EF9A-95B2-4BC3-816E-A4663A9A2D80}" dt="2024-01-10T21:49:25.325" v="42" actId="20577"/>
        <pc:sldMkLst>
          <pc:docMk/>
          <pc:sldMk cId="2182079666" sldId="262"/>
        </pc:sldMkLst>
        <pc:spChg chg="mod">
          <ac:chgData name="Maddy Meuler" userId="S::maddy.meuler@alleninstitute.org::cb10da92-5780-42e4-bd35-bf5ac89b30c7" providerId="AD" clId="Web-{2C84EF9A-95B2-4BC3-816E-A4663A9A2D80}" dt="2024-01-10T21:49:20.153" v="40" actId="20577"/>
          <ac:spMkLst>
            <pc:docMk/>
            <pc:sldMk cId="2182079666" sldId="262"/>
            <ac:spMk id="2" creationId="{8284D608-45DE-712D-A7EF-820976C719BB}"/>
          </ac:spMkLst>
        </pc:spChg>
        <pc:spChg chg="mod">
          <ac:chgData name="Maddy Meuler" userId="S::maddy.meuler@alleninstitute.org::cb10da92-5780-42e4-bd35-bf5ac89b30c7" providerId="AD" clId="Web-{2C84EF9A-95B2-4BC3-816E-A4663A9A2D80}" dt="2024-01-10T21:49:25.325" v="42" actId="20577"/>
          <ac:spMkLst>
            <pc:docMk/>
            <pc:sldMk cId="2182079666" sldId="262"/>
            <ac:spMk id="3" creationId="{2AF55A31-B9E6-17F4-ACE8-197AA079FAB2}"/>
          </ac:spMkLst>
        </pc:spChg>
      </pc:sldChg>
    </pc:docChg>
  </pc:docChgLst>
  <pc:docChgLst>
    <pc:chgData name="Carlos Christopher Goller" userId="S::ccgoller_ncsu.edu#ext#@alleninstitute.onmicrosoft.com::6174141e-fe7f-4401-963d-a0baf9328d57" providerId="AD" clId="Web-{A76FDDB8-46BC-40EB-49B9-9C7500D4A675}"/>
    <pc:docChg chg="modSld">
      <pc:chgData name="Carlos Christopher Goller" userId="S::ccgoller_ncsu.edu#ext#@alleninstitute.onmicrosoft.com::6174141e-fe7f-4401-963d-a0baf9328d57" providerId="AD" clId="Web-{A76FDDB8-46BC-40EB-49B9-9C7500D4A675}" dt="2024-06-21T22:26:03.755" v="2" actId="20577"/>
      <pc:docMkLst>
        <pc:docMk/>
      </pc:docMkLst>
      <pc:sldChg chg="modSp">
        <pc:chgData name="Carlos Christopher Goller" userId="S::ccgoller_ncsu.edu#ext#@alleninstitute.onmicrosoft.com::6174141e-fe7f-4401-963d-a0baf9328d57" providerId="AD" clId="Web-{A76FDDB8-46BC-40EB-49B9-9C7500D4A675}" dt="2024-06-21T22:26:03.755" v="2" actId="20577"/>
        <pc:sldMkLst>
          <pc:docMk/>
          <pc:sldMk cId="3527590641" sldId="269"/>
        </pc:sldMkLst>
        <pc:spChg chg="mod">
          <ac:chgData name="Carlos Christopher Goller" userId="S::ccgoller_ncsu.edu#ext#@alleninstitute.onmicrosoft.com::6174141e-fe7f-4401-963d-a0baf9328d57" providerId="AD" clId="Web-{A76FDDB8-46BC-40EB-49B9-9C7500D4A675}" dt="2024-06-21T22:26:03.755" v="2" actId="20577"/>
          <ac:spMkLst>
            <pc:docMk/>
            <pc:sldMk cId="3527590641" sldId="269"/>
            <ac:spMk id="3" creationId="{A2B4946D-9A4B-4FC7-E986-47D9E8260864}"/>
          </ac:spMkLst>
        </pc:spChg>
      </pc:sldChg>
    </pc:docChg>
  </pc:docChgLst>
  <pc:docChgLst>
    <pc:chgData name="Maddy Meuler" userId="S::maddy.meuler@alleninstitute.org::cb10da92-5780-42e4-bd35-bf5ac89b30c7" providerId="AD" clId="Web-{17A0C3F3-618F-2EBD-27F0-62B1F8F9C032}"/>
    <pc:docChg chg="modSld">
      <pc:chgData name="Maddy Meuler" userId="S::maddy.meuler@alleninstitute.org::cb10da92-5780-42e4-bd35-bf5ac89b30c7" providerId="AD" clId="Web-{17A0C3F3-618F-2EBD-27F0-62B1F8F9C032}" dt="2024-08-19T21:53:51.245" v="2" actId="14100"/>
      <pc:docMkLst>
        <pc:docMk/>
      </pc:docMkLst>
      <pc:sldChg chg="modSp">
        <pc:chgData name="Maddy Meuler" userId="S::maddy.meuler@alleninstitute.org::cb10da92-5780-42e4-bd35-bf5ac89b30c7" providerId="AD" clId="Web-{17A0C3F3-618F-2EBD-27F0-62B1F8F9C032}" dt="2024-08-19T21:53:51.245" v="2" actId="14100"/>
        <pc:sldMkLst>
          <pc:docMk/>
          <pc:sldMk cId="3527590641" sldId="269"/>
        </pc:sldMkLst>
        <pc:spChg chg="mod">
          <ac:chgData name="Maddy Meuler" userId="S::maddy.meuler@alleninstitute.org::cb10da92-5780-42e4-bd35-bf5ac89b30c7" providerId="AD" clId="Web-{17A0C3F3-618F-2EBD-27F0-62B1F8F9C032}" dt="2024-08-19T21:53:51.245" v="2" actId="14100"/>
          <ac:spMkLst>
            <pc:docMk/>
            <pc:sldMk cId="3527590641" sldId="269"/>
            <ac:spMk id="2" creationId="{0C96BF9A-40D0-7C74-7E8E-246A6D3D89B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E8066E-7F26-464E-8E6C-27BD02FEBF8B}" type="datetimeFigureOut">
              <a:t>8/22/2024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635585-9B3E-474D-A4CB-6392BBD427ED}" type="slidenum">
              <a:t>‹#›</a:t>
            </a:fld>
            <a:endParaRPr lang="en-US"/>
          </a:p>
        </p:txBody>
      </p:sp>
    </p:spTree>
    <p:extLst>
      <p:ext uri="{BB962C8B-B14F-4D97-AF65-F5344CB8AC3E}">
        <p14:creationId xmlns:p14="http://schemas.microsoft.com/office/powerpoint/2010/main" val="362676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Image credit: Allen Institute for Cell Science</a:t>
            </a:r>
          </a:p>
        </p:txBody>
      </p:sp>
      <p:sp>
        <p:nvSpPr>
          <p:cNvPr id="4" name="Slide Number Placeholder 3"/>
          <p:cNvSpPr>
            <a:spLocks noGrp="1"/>
          </p:cNvSpPr>
          <p:nvPr>
            <p:ph type="sldNum" sz="quarter" idx="5"/>
          </p:nvPr>
        </p:nvSpPr>
        <p:spPr/>
        <p:txBody>
          <a:bodyPr/>
          <a:lstStyle/>
          <a:p>
            <a:fld id="{55635585-9B3E-474D-A4CB-6392BBD427ED}" type="slidenum">
              <a:t>1</a:t>
            </a:fld>
            <a:endParaRPr lang="en-US"/>
          </a:p>
        </p:txBody>
      </p:sp>
    </p:spTree>
    <p:extLst>
      <p:ext uri="{BB962C8B-B14F-4D97-AF65-F5344CB8AC3E}">
        <p14:creationId xmlns:p14="http://schemas.microsoft.com/office/powerpoint/2010/main" val="2993442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8/22/2024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8/22/2024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8/22/2024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8/22/2024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allencell.org/deep-cell-zoom.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group of purple and blue cells">
            <a:extLst>
              <a:ext uri="{FF2B5EF4-FFF2-40B4-BE49-F238E27FC236}">
                <a16:creationId xmlns:a16="http://schemas.microsoft.com/office/drawing/2014/main" id="{86BC1A82-D960-EAA6-28F1-E24AB7D0B7C1}"/>
              </a:ext>
            </a:extLst>
          </p:cNvPr>
          <p:cNvPicPr>
            <a:picLocks noChangeAspect="1"/>
          </p:cNvPicPr>
          <p:nvPr/>
        </p:nvPicPr>
        <p:blipFill rotWithShape="1">
          <a:blip r:embed="rId3"/>
          <a:srcRect/>
          <a:stretch/>
        </p:blipFill>
        <p:spPr>
          <a:xfrm>
            <a:off x="-3047" y="10"/>
            <a:ext cx="12191999" cy="6857990"/>
          </a:xfrm>
          <a:prstGeom prst="rect">
            <a:avLst/>
          </a:prstGeom>
        </p:spPr>
      </p:pic>
      <p:sp>
        <p:nvSpPr>
          <p:cNvPr id="12" name="Rectangle 11">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097280" y="325550"/>
            <a:ext cx="10058400" cy="3574778"/>
          </a:xfrm>
          <a:effectLst>
            <a:outerShdw blurRad="50800" dist="38100" dir="2700000" algn="tl" rotWithShape="0">
              <a:prstClr val="black">
                <a:alpha val="40000"/>
              </a:prstClr>
            </a:outerShdw>
          </a:effectLst>
        </p:spPr>
        <p:txBody>
          <a:bodyPr>
            <a:normAutofit/>
          </a:bodyPr>
          <a:lstStyle/>
          <a:p>
            <a:r>
              <a:rPr lang="en-US" sz="5200" b="1">
                <a:solidFill>
                  <a:srgbClr val="FFFFFF"/>
                </a:solidFill>
                <a:latin typeface="Arial"/>
                <a:ea typeface="Calibri Light"/>
                <a:cs typeface="Calibri Light"/>
              </a:rPr>
              <a:t>Student Cell Catalog</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8E4BD8D-AFA6-3A8D-ABD8-992458B805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22DF6B-8E63-E5A7-110A-37E73843BE3D}"/>
              </a:ext>
            </a:extLst>
          </p:cNvPr>
          <p:cNvSpPr>
            <a:spLocks noGrp="1"/>
          </p:cNvSpPr>
          <p:nvPr>
            <p:ph type="title"/>
          </p:nvPr>
        </p:nvSpPr>
        <p:spPr/>
        <p:txBody>
          <a:bodyPr/>
          <a:lstStyle/>
          <a:p>
            <a:r>
              <a:rPr lang="en-US">
                <a:solidFill>
                  <a:schemeClr val="bg1"/>
                </a:solidFill>
                <a:latin typeface="Arial"/>
                <a:cs typeface="Calibri Light"/>
              </a:rPr>
              <a:t>Anaphase</a:t>
            </a:r>
            <a:endParaRPr lang="en-US">
              <a:solidFill>
                <a:schemeClr val="bg1"/>
              </a:solidFill>
              <a:latin typeface="Arial"/>
              <a:cs typeface="Arial"/>
            </a:endParaRPr>
          </a:p>
        </p:txBody>
      </p:sp>
      <p:sp>
        <p:nvSpPr>
          <p:cNvPr id="3" name="Text Placeholder 2">
            <a:extLst>
              <a:ext uri="{FF2B5EF4-FFF2-40B4-BE49-F238E27FC236}">
                <a16:creationId xmlns:a16="http://schemas.microsoft.com/office/drawing/2014/main" id="{9C15CB46-CAB6-D7A6-3736-75757719A065}"/>
              </a:ext>
            </a:extLst>
          </p:cNvPr>
          <p:cNvSpPr>
            <a:spLocks noGrp="1"/>
          </p:cNvSpPr>
          <p:nvPr>
            <p:ph idx="1"/>
          </p:nvPr>
        </p:nvSpPr>
        <p:spPr>
          <a:xfrm>
            <a:off x="545123" y="1802179"/>
            <a:ext cx="5867952" cy="4351338"/>
          </a:xfrm>
        </p:spPr>
        <p:txBody>
          <a:bodyPr vert="horz" lIns="91440" tIns="45720" rIns="91440" bIns="45720" rtlCol="0" anchor="t">
            <a:normAutofit/>
          </a:bodyPr>
          <a:lstStyle/>
          <a:p>
            <a:pPr marL="342900" indent="-342900"/>
            <a:r>
              <a:rPr lang="en-US" sz="2000" b="1" dirty="0">
                <a:solidFill>
                  <a:schemeClr val="bg1"/>
                </a:solidFill>
                <a:latin typeface="Arial"/>
                <a:cs typeface="Calibri"/>
              </a:rPr>
              <a:t>Why do you think this cell is in anaphase? Justify your answer in 1-2 sentences. </a:t>
            </a:r>
            <a:endParaRPr lang="en-US" sz="2000" dirty="0">
              <a:solidFill>
                <a:schemeClr val="bg1"/>
              </a:solidFill>
              <a:latin typeface="Arial"/>
              <a:cs typeface="Calibri"/>
            </a:endParaRPr>
          </a:p>
          <a:p>
            <a:pPr marL="457200" indent="-457200"/>
            <a:endParaRPr lang="en-US" sz="2000" b="1">
              <a:solidFill>
                <a:schemeClr val="bg1"/>
              </a:solidFill>
              <a:latin typeface="Arial"/>
              <a:cs typeface="Calibri"/>
            </a:endParaRPr>
          </a:p>
          <a:p>
            <a:pPr marL="0" indent="0">
              <a:buNone/>
            </a:pPr>
            <a:r>
              <a:rPr lang="en-US" sz="2000" i="1" dirty="0">
                <a:solidFill>
                  <a:schemeClr val="bg1"/>
                </a:solidFill>
                <a:latin typeface="Arial"/>
                <a:cs typeface="Calibri"/>
              </a:rPr>
              <a:t>Type your answer here. </a:t>
            </a:r>
          </a:p>
          <a:p>
            <a:pPr marL="0" indent="0">
              <a:buNone/>
            </a:pPr>
            <a:endParaRPr lang="en-US" sz="2000" b="1">
              <a:solidFill>
                <a:schemeClr val="bg1"/>
              </a:solidFill>
              <a:latin typeface="Arial"/>
              <a:cs typeface="Calibri"/>
            </a:endParaRPr>
          </a:p>
          <a:p>
            <a:pPr marL="457200" indent="-457200"/>
            <a:r>
              <a:rPr lang="en-US" sz="2000" b="1" dirty="0">
                <a:solidFill>
                  <a:schemeClr val="bg1"/>
                </a:solidFill>
                <a:latin typeface="Arial"/>
                <a:cs typeface="Calibri"/>
              </a:rPr>
              <a:t>What structure do you think is fluorescently tagged in the cell that you selected? Justify your answer in 1-2 sentences.  </a:t>
            </a:r>
            <a:endParaRPr lang="en-US" sz="2000">
              <a:solidFill>
                <a:schemeClr val="bg1"/>
              </a:solidFill>
              <a:latin typeface="Arial"/>
              <a:cs typeface="Calibri"/>
            </a:endParaRPr>
          </a:p>
          <a:p>
            <a:pPr marL="0" indent="0">
              <a:buNone/>
            </a:pPr>
            <a:endParaRPr lang="en-US" sz="2000">
              <a:solidFill>
                <a:schemeClr val="bg1"/>
              </a:solidFill>
              <a:latin typeface="Arial"/>
              <a:cs typeface="Calibri"/>
            </a:endParaRPr>
          </a:p>
          <a:p>
            <a:pPr marL="0" indent="0">
              <a:buNone/>
            </a:pPr>
            <a:r>
              <a:rPr lang="en-US" sz="2000" i="1" dirty="0">
                <a:solidFill>
                  <a:schemeClr val="bg1"/>
                </a:solidFill>
                <a:latin typeface="Arial"/>
                <a:cs typeface="Calibri"/>
              </a:rPr>
              <a:t>Type your answer here. </a:t>
            </a:r>
          </a:p>
        </p:txBody>
      </p:sp>
      <p:sp>
        <p:nvSpPr>
          <p:cNvPr id="17" name="Rectangle 16">
            <a:extLst>
              <a:ext uri="{FF2B5EF4-FFF2-40B4-BE49-F238E27FC236}">
                <a16:creationId xmlns:a16="http://schemas.microsoft.com/office/drawing/2014/main" id="{1877589A-B073-C400-84D9-B510811194A9}"/>
              </a:ext>
              <a:ext uri="{C183D7F6-B498-43B3-948B-1728B52AA6E4}">
                <adec:decorative xmlns:adec="http://schemas.microsoft.com/office/drawing/2017/decorative" val="1"/>
              </a:ext>
            </a:extLst>
          </p:cNvPr>
          <p:cNvSpPr/>
          <p:nvPr/>
        </p:nvSpPr>
        <p:spPr>
          <a:xfrm>
            <a:off x="6986953" y="1148861"/>
            <a:ext cx="4466492" cy="4724400"/>
          </a:xfrm>
          <a:prstGeom prst="rect">
            <a:avLst/>
          </a:prstGeom>
          <a:solidFill>
            <a:srgbClr val="827A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9230171A-53B8-02B3-8CF6-DC2DCEB5E405}"/>
              </a:ext>
            </a:extLst>
          </p:cNvPr>
          <p:cNvSpPr txBox="1"/>
          <p:nvPr/>
        </p:nvSpPr>
        <p:spPr>
          <a:xfrm>
            <a:off x="7977554" y="3188676"/>
            <a:ext cx="2485292"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i="1">
                <a:solidFill>
                  <a:schemeClr val="bg1"/>
                </a:solidFill>
                <a:latin typeface="Arial"/>
                <a:cs typeface="Calibri"/>
              </a:rPr>
              <a:t>Copy &amp; paste the screenshot of the cell you selected here</a:t>
            </a:r>
            <a:endParaRPr lang="en-US">
              <a:solidFill>
                <a:schemeClr val="bg1"/>
              </a:solidFill>
              <a:latin typeface="Arial"/>
            </a:endParaRPr>
          </a:p>
        </p:txBody>
      </p:sp>
    </p:spTree>
    <p:extLst>
      <p:ext uri="{BB962C8B-B14F-4D97-AF65-F5344CB8AC3E}">
        <p14:creationId xmlns:p14="http://schemas.microsoft.com/office/powerpoint/2010/main" val="2721874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5D624EE-5728-FA07-2134-7235737365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8C94F0-80E5-8158-3C57-0FEEDCEADA87}"/>
              </a:ext>
            </a:extLst>
          </p:cNvPr>
          <p:cNvSpPr>
            <a:spLocks noGrp="1"/>
          </p:cNvSpPr>
          <p:nvPr>
            <p:ph type="title"/>
          </p:nvPr>
        </p:nvSpPr>
        <p:spPr/>
        <p:txBody>
          <a:bodyPr/>
          <a:lstStyle/>
          <a:p>
            <a:r>
              <a:rPr lang="en-US">
                <a:solidFill>
                  <a:schemeClr val="bg1"/>
                </a:solidFill>
                <a:latin typeface="Arial"/>
                <a:cs typeface="Calibri Light"/>
              </a:rPr>
              <a:t>Telophase/Cytokinesis</a:t>
            </a:r>
          </a:p>
        </p:txBody>
      </p:sp>
      <p:sp>
        <p:nvSpPr>
          <p:cNvPr id="3" name="Text Placeholder 2">
            <a:extLst>
              <a:ext uri="{FF2B5EF4-FFF2-40B4-BE49-F238E27FC236}">
                <a16:creationId xmlns:a16="http://schemas.microsoft.com/office/drawing/2014/main" id="{9AF3084B-81D8-B3B5-1ACE-B95105C012D2}"/>
              </a:ext>
            </a:extLst>
          </p:cNvPr>
          <p:cNvSpPr>
            <a:spLocks noGrp="1"/>
          </p:cNvSpPr>
          <p:nvPr>
            <p:ph idx="1"/>
          </p:nvPr>
        </p:nvSpPr>
        <p:spPr>
          <a:xfrm>
            <a:off x="545123" y="1802179"/>
            <a:ext cx="5867952" cy="4351338"/>
          </a:xfrm>
        </p:spPr>
        <p:txBody>
          <a:bodyPr vert="horz" lIns="91440" tIns="45720" rIns="91440" bIns="45720" rtlCol="0" anchor="t">
            <a:normAutofit/>
          </a:bodyPr>
          <a:lstStyle/>
          <a:p>
            <a:pPr marL="342900" indent="-342900"/>
            <a:r>
              <a:rPr lang="en-US" sz="2000" b="1" dirty="0">
                <a:solidFill>
                  <a:schemeClr val="bg1"/>
                </a:solidFill>
                <a:latin typeface="Arial"/>
                <a:cs typeface="Calibri"/>
              </a:rPr>
              <a:t>Why do you think this cell is in telophase or cytokinesis? Justify your answer in 1-2 sentences. </a:t>
            </a:r>
            <a:endParaRPr lang="en-US" sz="2000" dirty="0">
              <a:solidFill>
                <a:schemeClr val="bg1"/>
              </a:solidFill>
              <a:latin typeface="Arial"/>
              <a:cs typeface="Calibri"/>
            </a:endParaRPr>
          </a:p>
          <a:p>
            <a:pPr marL="457200" indent="-457200"/>
            <a:endParaRPr lang="en-US" sz="2000" b="1">
              <a:solidFill>
                <a:schemeClr val="bg1"/>
              </a:solidFill>
              <a:latin typeface="Arial"/>
              <a:cs typeface="Calibri"/>
            </a:endParaRPr>
          </a:p>
          <a:p>
            <a:pPr marL="0" indent="0">
              <a:buNone/>
            </a:pPr>
            <a:r>
              <a:rPr lang="en-US" sz="2000" i="1" dirty="0">
                <a:solidFill>
                  <a:schemeClr val="bg1"/>
                </a:solidFill>
                <a:latin typeface="Arial"/>
                <a:cs typeface="Calibri"/>
              </a:rPr>
              <a:t>Type your answer here. </a:t>
            </a:r>
          </a:p>
          <a:p>
            <a:pPr marL="0" indent="0">
              <a:buNone/>
            </a:pPr>
            <a:endParaRPr lang="en-US" sz="2000" b="1">
              <a:solidFill>
                <a:schemeClr val="bg1"/>
              </a:solidFill>
              <a:latin typeface="Arial"/>
              <a:cs typeface="Calibri"/>
            </a:endParaRPr>
          </a:p>
          <a:p>
            <a:pPr marL="457200" indent="-457200"/>
            <a:r>
              <a:rPr lang="en-US" sz="2000" b="1" dirty="0">
                <a:solidFill>
                  <a:schemeClr val="bg1"/>
                </a:solidFill>
                <a:latin typeface="Arial"/>
                <a:cs typeface="Calibri"/>
              </a:rPr>
              <a:t>What structure do you think is fluorescently tagged in the cell that you selected? Justify your answer in 1-2 sentences.  </a:t>
            </a:r>
            <a:endParaRPr lang="en-US" sz="2000">
              <a:solidFill>
                <a:schemeClr val="bg1"/>
              </a:solidFill>
              <a:latin typeface="Arial"/>
              <a:cs typeface="Calibri"/>
            </a:endParaRPr>
          </a:p>
          <a:p>
            <a:pPr marL="0" indent="0">
              <a:buNone/>
            </a:pPr>
            <a:endParaRPr lang="en-US" sz="2000">
              <a:solidFill>
                <a:schemeClr val="bg1"/>
              </a:solidFill>
              <a:latin typeface="Arial"/>
              <a:cs typeface="Calibri"/>
            </a:endParaRPr>
          </a:p>
          <a:p>
            <a:pPr marL="0" indent="0">
              <a:buNone/>
            </a:pPr>
            <a:r>
              <a:rPr lang="en-US" sz="2000" i="1" dirty="0">
                <a:solidFill>
                  <a:schemeClr val="bg1"/>
                </a:solidFill>
                <a:latin typeface="Arial"/>
                <a:cs typeface="Calibri"/>
              </a:rPr>
              <a:t>Type your answer here. </a:t>
            </a:r>
          </a:p>
        </p:txBody>
      </p:sp>
      <p:sp>
        <p:nvSpPr>
          <p:cNvPr id="17" name="Rectangle 16">
            <a:extLst>
              <a:ext uri="{FF2B5EF4-FFF2-40B4-BE49-F238E27FC236}">
                <a16:creationId xmlns:a16="http://schemas.microsoft.com/office/drawing/2014/main" id="{66B2E05D-85F0-FA17-21C0-47C9BE1FB23C}"/>
              </a:ext>
              <a:ext uri="{C183D7F6-B498-43B3-948B-1728B52AA6E4}">
                <adec:decorative xmlns:adec="http://schemas.microsoft.com/office/drawing/2017/decorative" val="1"/>
              </a:ext>
            </a:extLst>
          </p:cNvPr>
          <p:cNvSpPr/>
          <p:nvPr/>
        </p:nvSpPr>
        <p:spPr>
          <a:xfrm>
            <a:off x="6986953" y="1148861"/>
            <a:ext cx="4466492" cy="4724400"/>
          </a:xfrm>
          <a:prstGeom prst="rect">
            <a:avLst/>
          </a:prstGeom>
          <a:solidFill>
            <a:srgbClr val="827A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59ADE39A-1D77-2EC0-2039-B87E86B017BD}"/>
              </a:ext>
            </a:extLst>
          </p:cNvPr>
          <p:cNvSpPr txBox="1"/>
          <p:nvPr/>
        </p:nvSpPr>
        <p:spPr>
          <a:xfrm>
            <a:off x="7977554" y="3188676"/>
            <a:ext cx="2485292"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i="1">
                <a:solidFill>
                  <a:schemeClr val="bg1"/>
                </a:solidFill>
                <a:latin typeface="Arial"/>
                <a:cs typeface="Calibri"/>
              </a:rPr>
              <a:t>Copy &amp; paste the screenshot of the cell you selected here</a:t>
            </a:r>
            <a:endParaRPr lang="en-US">
              <a:solidFill>
                <a:schemeClr val="bg1"/>
              </a:solidFill>
              <a:latin typeface="Arial"/>
            </a:endParaRPr>
          </a:p>
        </p:txBody>
      </p:sp>
    </p:spTree>
    <p:extLst>
      <p:ext uri="{BB962C8B-B14F-4D97-AF65-F5344CB8AC3E}">
        <p14:creationId xmlns:p14="http://schemas.microsoft.com/office/powerpoint/2010/main" val="1733815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B4946D-9A4B-4FC7-E986-47D9E8260864}"/>
              </a:ext>
            </a:extLst>
          </p:cNvPr>
          <p:cNvSpPr>
            <a:spLocks noGrp="1"/>
          </p:cNvSpPr>
          <p:nvPr>
            <p:ph idx="1"/>
          </p:nvPr>
        </p:nvSpPr>
        <p:spPr>
          <a:xfrm>
            <a:off x="885092" y="1778733"/>
            <a:ext cx="10515600" cy="4351338"/>
          </a:xfrm>
        </p:spPr>
        <p:txBody>
          <a:bodyPr vert="horz" lIns="91440" tIns="45720" rIns="91440" bIns="45720" rtlCol="0" anchor="t">
            <a:normAutofit/>
          </a:bodyPr>
          <a:lstStyle/>
          <a:p>
            <a:pPr marL="0" indent="0">
              <a:buNone/>
            </a:pPr>
            <a:r>
              <a:rPr lang="en-US" dirty="0">
                <a:solidFill>
                  <a:schemeClr val="bg1"/>
                </a:solidFill>
                <a:latin typeface="Arial"/>
                <a:ea typeface="Calibri"/>
                <a:cs typeface="Calibri"/>
              </a:rPr>
              <a:t>[type here]</a:t>
            </a:r>
            <a:endParaRPr lang="en-US" dirty="0">
              <a:solidFill>
                <a:schemeClr val="bg1"/>
              </a:solidFill>
              <a:latin typeface="Arial"/>
              <a:cs typeface="Calibri"/>
            </a:endParaRPr>
          </a:p>
        </p:txBody>
      </p:sp>
      <p:sp>
        <p:nvSpPr>
          <p:cNvPr id="5" name="Title 4">
            <a:extLst>
              <a:ext uri="{FF2B5EF4-FFF2-40B4-BE49-F238E27FC236}">
                <a16:creationId xmlns:a16="http://schemas.microsoft.com/office/drawing/2014/main" id="{C14A753E-10E9-59B2-85CD-2941AE611F91}"/>
              </a:ext>
            </a:extLst>
          </p:cNvPr>
          <p:cNvSpPr>
            <a:spLocks noGrp="1"/>
          </p:cNvSpPr>
          <p:nvPr>
            <p:ph type="title"/>
          </p:nvPr>
        </p:nvSpPr>
        <p:spPr>
          <a:xfrm>
            <a:off x="838200" y="212725"/>
            <a:ext cx="10515600" cy="1325563"/>
          </a:xfrm>
        </p:spPr>
        <p:txBody>
          <a:bodyPr>
            <a:noAutofit/>
          </a:bodyPr>
          <a:lstStyle/>
          <a:p>
            <a:r>
              <a:rPr lang="en-US" sz="3000">
                <a:solidFill>
                  <a:schemeClr val="bg1"/>
                </a:solidFill>
                <a:latin typeface="Arial"/>
                <a:ea typeface="+mj-lt"/>
                <a:cs typeface="+mj-lt"/>
              </a:rPr>
              <a:t>If you have any lingering questions or comments after completing your cell catalog, please share them below: </a:t>
            </a:r>
            <a:endParaRPr lang="en-US" sz="3000">
              <a:solidFill>
                <a:schemeClr val="bg1"/>
              </a:solidFill>
              <a:latin typeface="Arial"/>
            </a:endParaRPr>
          </a:p>
        </p:txBody>
      </p:sp>
      <p:sp>
        <p:nvSpPr>
          <p:cNvPr id="2" name="TextBox 1">
            <a:extLst>
              <a:ext uri="{FF2B5EF4-FFF2-40B4-BE49-F238E27FC236}">
                <a16:creationId xmlns:a16="http://schemas.microsoft.com/office/drawing/2014/main" id="{0C96BF9A-40D0-7C74-7E8E-246A6D3D89B6}"/>
              </a:ext>
            </a:extLst>
          </p:cNvPr>
          <p:cNvSpPr txBox="1"/>
          <p:nvPr/>
        </p:nvSpPr>
        <p:spPr>
          <a:xfrm>
            <a:off x="3770242" y="6133105"/>
            <a:ext cx="475093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solidFill>
                  <a:schemeClr val="bg1"/>
                </a:solidFill>
                <a:latin typeface="Arial"/>
                <a:ea typeface="Calibri"/>
                <a:cs typeface="Calibri"/>
              </a:rPr>
              <a:t>Please remember to save this assignment!</a:t>
            </a:r>
          </a:p>
        </p:txBody>
      </p:sp>
    </p:spTree>
    <p:extLst>
      <p:ext uri="{BB962C8B-B14F-4D97-AF65-F5344CB8AC3E}">
        <p14:creationId xmlns:p14="http://schemas.microsoft.com/office/powerpoint/2010/main" val="3527590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3D3AA-34FB-B5A2-D927-4DB5462D6DC4}"/>
              </a:ext>
            </a:extLst>
          </p:cNvPr>
          <p:cNvSpPr>
            <a:spLocks noGrp="1"/>
          </p:cNvSpPr>
          <p:nvPr>
            <p:ph type="title"/>
          </p:nvPr>
        </p:nvSpPr>
        <p:spPr/>
        <p:txBody>
          <a:bodyPr/>
          <a:lstStyle/>
          <a:p>
            <a:r>
              <a:rPr lang="en-US" sz="4000" b="1" dirty="0">
                <a:solidFill>
                  <a:schemeClr val="bg1"/>
                </a:solidFill>
                <a:latin typeface="Arial"/>
                <a:cs typeface="Arial"/>
              </a:rPr>
              <a:t>Your Assignment: </a:t>
            </a:r>
            <a:endParaRPr lang="en-US" dirty="0">
              <a:solidFill>
                <a:schemeClr val="bg1"/>
              </a:solidFill>
            </a:endParaRPr>
          </a:p>
        </p:txBody>
      </p:sp>
      <p:sp>
        <p:nvSpPr>
          <p:cNvPr id="3" name="Content Placeholder 2">
            <a:extLst>
              <a:ext uri="{FF2B5EF4-FFF2-40B4-BE49-F238E27FC236}">
                <a16:creationId xmlns:a16="http://schemas.microsoft.com/office/drawing/2014/main" id="{8BAE3259-43C4-A90A-6A66-7107A93DFDBF}"/>
              </a:ext>
            </a:extLst>
          </p:cNvPr>
          <p:cNvSpPr>
            <a:spLocks noGrp="1"/>
          </p:cNvSpPr>
          <p:nvPr>
            <p:ph idx="1"/>
          </p:nvPr>
        </p:nvSpPr>
        <p:spPr>
          <a:xfrm>
            <a:off x="838200" y="1825625"/>
            <a:ext cx="10659918" cy="4667250"/>
          </a:xfrm>
        </p:spPr>
        <p:txBody>
          <a:bodyPr vert="horz" lIns="91440" tIns="45720" rIns="91440" bIns="45720" rtlCol="0" anchor="t">
            <a:normAutofit/>
          </a:bodyPr>
          <a:lstStyle/>
          <a:p>
            <a:pPr marL="457200" indent="-457200">
              <a:lnSpc>
                <a:spcPts val="3000"/>
              </a:lnSpc>
              <a:spcBef>
                <a:spcPts val="0"/>
              </a:spcBef>
              <a:buAutoNum type="arabicParenR"/>
            </a:pPr>
            <a:r>
              <a:rPr lang="en-US" sz="2400" dirty="0">
                <a:solidFill>
                  <a:schemeClr val="bg1"/>
                </a:solidFill>
                <a:latin typeface="Arial"/>
                <a:cs typeface="Arial"/>
              </a:rPr>
              <a:t>Pick a partner and go to </a:t>
            </a:r>
            <a:r>
              <a:rPr lang="en-US" sz="2400" dirty="0">
                <a:solidFill>
                  <a:schemeClr val="bg1"/>
                </a:solidFill>
                <a:latin typeface="Arial"/>
                <a:cs typeface="Arial"/>
                <a:hlinkClick r:id="rId2">
                  <a:extLst>
                    <a:ext uri="{A12FA001-AC4F-418D-AE19-62706E023703}">
                      <ahyp:hlinkClr xmlns:ahyp="http://schemas.microsoft.com/office/drawing/2018/hyperlinkcolor" val="tx"/>
                    </a:ext>
                  </a:extLst>
                </a:hlinkClick>
              </a:rPr>
              <a:t>allencell.org/deep-cell-zoom</a:t>
            </a:r>
            <a:endParaRPr lang="en-US" sz="2400" dirty="0">
              <a:solidFill>
                <a:schemeClr val="bg1"/>
              </a:solidFill>
              <a:latin typeface="Arial"/>
              <a:cs typeface="Arial"/>
            </a:endParaRPr>
          </a:p>
          <a:p>
            <a:pPr marL="457200" lvl="1" indent="0">
              <a:lnSpc>
                <a:spcPct val="100000"/>
              </a:lnSpc>
              <a:spcBef>
                <a:spcPts val="0"/>
              </a:spcBef>
              <a:buNone/>
            </a:pPr>
            <a:r>
              <a:rPr lang="en-US" sz="2000" i="1" dirty="0">
                <a:solidFill>
                  <a:schemeClr val="bg1"/>
                </a:solidFill>
                <a:latin typeface="Arial"/>
                <a:cs typeface="Arial"/>
              </a:rPr>
              <a:t>Please note: the interface is designed for use on a computer (laptop or desktop) and may not function as expected on a touchscreen (tablet or phone). We strongly recommend using a computer.</a:t>
            </a:r>
          </a:p>
          <a:p>
            <a:pPr marL="914400" lvl="1" indent="-457200">
              <a:lnSpc>
                <a:spcPts val="3000"/>
              </a:lnSpc>
              <a:spcBef>
                <a:spcPts val="0"/>
              </a:spcBef>
              <a:buAutoNum type="arabicParenR"/>
            </a:pPr>
            <a:endParaRPr lang="en-US" sz="2000" dirty="0">
              <a:solidFill>
                <a:schemeClr val="bg1"/>
              </a:solidFill>
              <a:latin typeface="Arial"/>
              <a:cs typeface="Arial"/>
            </a:endParaRPr>
          </a:p>
          <a:p>
            <a:pPr marL="457200" indent="-457200">
              <a:lnSpc>
                <a:spcPts val="3000"/>
              </a:lnSpc>
              <a:spcBef>
                <a:spcPts val="0"/>
              </a:spcBef>
              <a:buAutoNum type="arabicParenR"/>
            </a:pPr>
            <a:r>
              <a:rPr lang="en-US" sz="2400" dirty="0">
                <a:solidFill>
                  <a:schemeClr val="bg1"/>
                </a:solidFill>
                <a:latin typeface="Arial"/>
                <a:cs typeface="Arial"/>
              </a:rPr>
              <a:t>Work together to zoom in and scroll until you can find one cell that you believe represents each of the following stages of the cell cycle and mitosis.</a:t>
            </a:r>
          </a:p>
          <a:p>
            <a:pPr lvl="1"/>
            <a:r>
              <a:rPr lang="en-US" i="1" dirty="0">
                <a:solidFill>
                  <a:schemeClr val="bg1"/>
                </a:solidFill>
                <a:latin typeface="Arial"/>
                <a:cs typeface="Arial"/>
              </a:rPr>
              <a:t>Interphase, Prophase, Metaphase, Anaphase, Telophase/Cytokinesis </a:t>
            </a:r>
            <a:endParaRPr lang="en-US" dirty="0">
              <a:solidFill>
                <a:schemeClr val="bg1"/>
              </a:solidFill>
              <a:latin typeface="Arial"/>
              <a:cs typeface="Arial"/>
            </a:endParaRPr>
          </a:p>
          <a:p>
            <a:pPr lvl="1"/>
            <a:endParaRPr lang="en-US" dirty="0">
              <a:solidFill>
                <a:schemeClr val="bg1"/>
              </a:solidFill>
              <a:latin typeface="Arial"/>
              <a:cs typeface="Arial"/>
            </a:endParaRPr>
          </a:p>
          <a:p>
            <a:pPr marL="457200" indent="-457200">
              <a:lnSpc>
                <a:spcPts val="3000"/>
              </a:lnSpc>
              <a:spcBef>
                <a:spcPts val="0"/>
              </a:spcBef>
              <a:buAutoNum type="arabicParenR"/>
            </a:pPr>
            <a:r>
              <a:rPr lang="en-US" sz="2400" dirty="0">
                <a:solidFill>
                  <a:schemeClr val="bg1"/>
                </a:solidFill>
                <a:latin typeface="Arial"/>
                <a:cs typeface="Arial"/>
              </a:rPr>
              <a:t>Take a screenshot of each cell and paste them in your "cell catalog" assignment. Include a 1-2 sentence summary justifying your selection. </a:t>
            </a:r>
            <a:endParaRPr lang="en-US" dirty="0">
              <a:solidFill>
                <a:schemeClr val="bg1"/>
              </a:solidFill>
            </a:endParaRPr>
          </a:p>
        </p:txBody>
      </p:sp>
    </p:spTree>
    <p:extLst>
      <p:ext uri="{BB962C8B-B14F-4D97-AF65-F5344CB8AC3E}">
        <p14:creationId xmlns:p14="http://schemas.microsoft.com/office/powerpoint/2010/main" val="2606219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3D3AA-34FB-B5A2-D927-4DB5462D6DC4}"/>
              </a:ext>
            </a:extLst>
          </p:cNvPr>
          <p:cNvSpPr>
            <a:spLocks noGrp="1"/>
          </p:cNvSpPr>
          <p:nvPr>
            <p:ph type="title"/>
          </p:nvPr>
        </p:nvSpPr>
        <p:spPr>
          <a:xfrm>
            <a:off x="980440" y="2773045"/>
            <a:ext cx="10515600" cy="1325563"/>
          </a:xfrm>
        </p:spPr>
        <p:txBody>
          <a:bodyPr/>
          <a:lstStyle/>
          <a:p>
            <a:r>
              <a:rPr lang="en-US" sz="4000" b="1" i="1" dirty="0">
                <a:solidFill>
                  <a:schemeClr val="bg1"/>
                </a:solidFill>
                <a:latin typeface="Arial"/>
                <a:cs typeface="Arial"/>
              </a:rPr>
              <a:t>Please remember to save this assignment</a:t>
            </a:r>
            <a:endParaRPr lang="en-US" i="1">
              <a:solidFill>
                <a:schemeClr val="bg1"/>
              </a:solidFill>
              <a:ea typeface="Calibri Light"/>
              <a:cs typeface="Calibri Light"/>
            </a:endParaRPr>
          </a:p>
        </p:txBody>
      </p:sp>
    </p:spTree>
    <p:extLst>
      <p:ext uri="{BB962C8B-B14F-4D97-AF65-F5344CB8AC3E}">
        <p14:creationId xmlns:p14="http://schemas.microsoft.com/office/powerpoint/2010/main" val="1881607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4D608-45DE-712D-A7EF-820976C719BB}"/>
              </a:ext>
            </a:extLst>
          </p:cNvPr>
          <p:cNvSpPr>
            <a:spLocks noGrp="1"/>
          </p:cNvSpPr>
          <p:nvPr>
            <p:ph type="title"/>
          </p:nvPr>
        </p:nvSpPr>
        <p:spPr/>
        <p:txBody>
          <a:bodyPr/>
          <a:lstStyle/>
          <a:p>
            <a:r>
              <a:rPr lang="en-US" sz="4000" b="1" dirty="0">
                <a:solidFill>
                  <a:schemeClr val="bg1"/>
                </a:solidFill>
                <a:latin typeface="Arial"/>
                <a:cs typeface="Arial"/>
              </a:rPr>
              <a:t>Tips &amp; Tricks</a:t>
            </a:r>
            <a:endParaRPr lang="en-US" dirty="0">
              <a:solidFill>
                <a:schemeClr val="bg1"/>
              </a:solidFill>
              <a:cs typeface="Calibri Light"/>
            </a:endParaRPr>
          </a:p>
        </p:txBody>
      </p:sp>
      <p:sp>
        <p:nvSpPr>
          <p:cNvPr id="3" name="Content Placeholder 2">
            <a:extLst>
              <a:ext uri="{FF2B5EF4-FFF2-40B4-BE49-F238E27FC236}">
                <a16:creationId xmlns:a16="http://schemas.microsoft.com/office/drawing/2014/main" id="{2AF55A31-B9E6-17F4-ACE8-197AA079FAB2}"/>
              </a:ext>
            </a:extLst>
          </p:cNvPr>
          <p:cNvSpPr>
            <a:spLocks noGrp="1"/>
          </p:cNvSpPr>
          <p:nvPr>
            <p:ph idx="1"/>
          </p:nvPr>
        </p:nvSpPr>
        <p:spPr/>
        <p:txBody>
          <a:bodyPr vert="horz" lIns="91440" tIns="45720" rIns="91440" bIns="45720" rtlCol="0" anchor="t">
            <a:normAutofit/>
          </a:bodyPr>
          <a:lstStyle/>
          <a:p>
            <a:pPr>
              <a:lnSpc>
                <a:spcPts val="3000"/>
              </a:lnSpc>
              <a:spcBef>
                <a:spcPts val="0"/>
              </a:spcBef>
            </a:pPr>
            <a:r>
              <a:rPr lang="en-US" sz="2400" dirty="0">
                <a:solidFill>
                  <a:schemeClr val="bg1"/>
                </a:solidFill>
                <a:latin typeface="Arial"/>
                <a:cs typeface="Arial"/>
              </a:rPr>
              <a:t>This tool features over 200,000 cells, so it can take a while to find one that appears to have been imaged in the phase you are looking for! </a:t>
            </a:r>
          </a:p>
          <a:p>
            <a:pPr>
              <a:lnSpc>
                <a:spcPts val="3000"/>
              </a:lnSpc>
              <a:spcBef>
                <a:spcPts val="0"/>
              </a:spcBef>
            </a:pPr>
            <a:endParaRPr lang="en-US" sz="2400" dirty="0">
              <a:solidFill>
                <a:schemeClr val="bg1"/>
              </a:solidFill>
              <a:latin typeface="Arial"/>
              <a:cs typeface="Arial"/>
            </a:endParaRPr>
          </a:p>
          <a:p>
            <a:pPr>
              <a:lnSpc>
                <a:spcPts val="3000"/>
              </a:lnSpc>
              <a:spcBef>
                <a:spcPts val="0"/>
              </a:spcBef>
            </a:pPr>
            <a:r>
              <a:rPr lang="en-US" sz="2400" dirty="0">
                <a:solidFill>
                  <a:schemeClr val="bg1"/>
                </a:solidFill>
                <a:latin typeface="Arial"/>
                <a:cs typeface="Arial"/>
              </a:rPr>
              <a:t>These cells have all sorts of structures fluorescently labeled, and it is OK to be unsure which structure is shown! Just be sure to provide an explanation for why you chose that cell and why you think it displays the particular phase you were looking for. </a:t>
            </a:r>
          </a:p>
          <a:p>
            <a:pPr>
              <a:lnSpc>
                <a:spcPts val="3000"/>
              </a:lnSpc>
              <a:spcBef>
                <a:spcPts val="0"/>
              </a:spcBef>
            </a:pPr>
            <a:endParaRPr lang="en-US" sz="2400" dirty="0">
              <a:solidFill>
                <a:schemeClr val="bg1"/>
              </a:solidFill>
              <a:latin typeface="Arial"/>
              <a:cs typeface="Arial"/>
            </a:endParaRPr>
          </a:p>
          <a:p>
            <a:pPr>
              <a:lnSpc>
                <a:spcPts val="3000"/>
              </a:lnSpc>
              <a:spcBef>
                <a:spcPts val="0"/>
              </a:spcBef>
            </a:pPr>
            <a:r>
              <a:rPr lang="en-US" sz="2400" dirty="0">
                <a:solidFill>
                  <a:schemeClr val="bg1"/>
                </a:solidFill>
                <a:latin typeface="Arial"/>
                <a:cs typeface="Arial"/>
              </a:rPr>
              <a:t>If your zoom and/or scroll function stops working, try refreshing the page. </a:t>
            </a:r>
            <a:endParaRPr lang="en-US" dirty="0">
              <a:solidFill>
                <a:schemeClr val="bg1"/>
              </a:solidFill>
            </a:endParaRPr>
          </a:p>
        </p:txBody>
      </p:sp>
    </p:spTree>
    <p:extLst>
      <p:ext uri="{BB962C8B-B14F-4D97-AF65-F5344CB8AC3E}">
        <p14:creationId xmlns:p14="http://schemas.microsoft.com/office/powerpoint/2010/main" val="2182079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0A4A5D6-1B12-766D-C1A4-0C5FEA353222}"/>
            </a:ext>
          </a:extLst>
        </p:cNvPr>
        <p:cNvGrpSpPr/>
        <p:nvPr/>
      </p:nvGrpSpPr>
      <p:grpSpPr>
        <a:xfrm>
          <a:off x="0" y="0"/>
          <a:ext cx="0" cy="0"/>
          <a:chOff x="0" y="0"/>
          <a:chExt cx="0" cy="0"/>
        </a:xfrm>
      </p:grpSpPr>
      <p:sp>
        <p:nvSpPr>
          <p:cNvPr id="4" name="Rounded Rectangle 4">
            <a:extLst>
              <a:ext uri="{FF2B5EF4-FFF2-40B4-BE49-F238E27FC236}">
                <a16:creationId xmlns:a16="http://schemas.microsoft.com/office/drawing/2014/main" id="{04625C8A-EDE0-FBF9-36D5-BA3A41195AB4}"/>
              </a:ext>
            </a:extLst>
          </p:cNvPr>
          <p:cNvSpPr>
            <a:spLocks noGrp="1"/>
          </p:cNvSpPr>
          <p:nvPr>
            <p:ph type="title" idx="4294967295"/>
          </p:nvPr>
        </p:nvSpPr>
        <p:spPr>
          <a:xfrm>
            <a:off x="868788" y="628546"/>
            <a:ext cx="10454423" cy="5301887"/>
          </a:xfrm>
          <a:prstGeom prst="roundRect">
            <a:avLst/>
          </a:prstGeom>
          <a:solidFill>
            <a:srgbClr val="827AA3"/>
          </a:solidFill>
          <a:ln w="12700" cap="flat" cmpd="sng" algn="ctr">
            <a:no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bg1"/>
                </a:solidFill>
                <a:effectLst/>
                <a:uLnTx/>
                <a:uFillTx/>
                <a:latin typeface="Arial Nova"/>
                <a:ea typeface="Calibri"/>
                <a:cs typeface="Calibri"/>
              </a:rPr>
              <a:t>Screenshot shortcuts: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dirty="0">
              <a:ln>
                <a:noFill/>
              </a:ln>
              <a:solidFill>
                <a:schemeClr val="bg1"/>
              </a:solidFill>
              <a:effectLst/>
              <a:uLnTx/>
              <a:uFillTx/>
              <a:latin typeface="Arial Nova"/>
              <a:ea typeface="Calibri"/>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bg1"/>
                </a:solidFill>
                <a:effectLst/>
                <a:uLnTx/>
                <a:uFillTx/>
                <a:latin typeface="Arial Nova"/>
                <a:ea typeface="Calibri"/>
                <a:cs typeface="Calibri"/>
              </a:rPr>
              <a:t>On a Mac:  shift + command + 4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dirty="0">
              <a:ln>
                <a:noFill/>
              </a:ln>
              <a:solidFill>
                <a:schemeClr val="bg1"/>
              </a:solidFill>
              <a:effectLst/>
              <a:uLnTx/>
              <a:uFillTx/>
              <a:latin typeface="Arial Nova"/>
              <a:ea typeface="Calibri"/>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bg1"/>
                </a:solidFill>
                <a:effectLst/>
                <a:uLnTx/>
                <a:uFillTx/>
                <a:latin typeface="Arial Nova"/>
                <a:ea typeface="Calibri"/>
                <a:cs typeface="Calibri"/>
              </a:rPr>
              <a:t>On a PC:  Windows Logo Key + </a:t>
            </a:r>
            <a:r>
              <a:rPr kumimoji="0" lang="en-US" sz="3600" b="1" i="0" u="none" strike="noStrike" kern="1200" cap="none" spc="0" normalizeH="0" baseline="0" noProof="0" dirty="0" err="1">
                <a:ln>
                  <a:noFill/>
                </a:ln>
                <a:solidFill>
                  <a:schemeClr val="bg1"/>
                </a:solidFill>
                <a:effectLst/>
                <a:uLnTx/>
                <a:uFillTx/>
                <a:latin typeface="Arial Nova"/>
                <a:ea typeface="Calibri"/>
                <a:cs typeface="Calibri"/>
              </a:rPr>
              <a:t>PrtScn</a:t>
            </a:r>
            <a:r>
              <a:rPr kumimoji="0" lang="en-US" sz="3600" b="1" i="0" u="none" strike="noStrike" kern="1200" cap="none" spc="0" normalizeH="0" baseline="0" noProof="0" dirty="0">
                <a:ln>
                  <a:noFill/>
                </a:ln>
                <a:solidFill>
                  <a:schemeClr val="bg1"/>
                </a:solidFill>
                <a:effectLst/>
                <a:uLnTx/>
                <a:uFillTx/>
                <a:latin typeface="Arial Nova"/>
                <a:ea typeface="Calibri"/>
                <a:cs typeface="Calibri"/>
              </a:rPr>
              <a:t> button</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mn-lt"/>
              <a:ea typeface="Calibri"/>
              <a:cs typeface="Calibri"/>
            </a:endParaRPr>
          </a:p>
        </p:txBody>
      </p:sp>
    </p:spTree>
    <p:extLst>
      <p:ext uri="{BB962C8B-B14F-4D97-AF65-F5344CB8AC3E}">
        <p14:creationId xmlns:p14="http://schemas.microsoft.com/office/powerpoint/2010/main" val="2989803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57F69E0-C4B0-4BEC-A689-4F8D877F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group of purple and blue cells faded as background">
            <a:extLst>
              <a:ext uri="{FF2B5EF4-FFF2-40B4-BE49-F238E27FC236}">
                <a16:creationId xmlns:a16="http://schemas.microsoft.com/office/drawing/2014/main" id="{200FB416-C11C-6A05-1E38-4632B7DCF8A5}"/>
              </a:ext>
            </a:extLst>
          </p:cNvPr>
          <p:cNvPicPr>
            <a:picLocks noChangeAspect="1"/>
          </p:cNvPicPr>
          <p:nvPr/>
        </p:nvPicPr>
        <p:blipFill rotWithShape="1">
          <a:blip r:embed="rId2">
            <a:alphaModFix amt="50000"/>
          </a:blip>
          <a:srcRect l="25"/>
          <a:stretch/>
        </p:blipFill>
        <p:spPr>
          <a:xfrm>
            <a:off x="20" y="10"/>
            <a:ext cx="12188930" cy="6857990"/>
          </a:xfrm>
          <a:prstGeom prst="rect">
            <a:avLst/>
          </a:prstGeom>
        </p:spPr>
      </p:pic>
      <p:sp>
        <p:nvSpPr>
          <p:cNvPr id="2" name="Title 1">
            <a:extLst>
              <a:ext uri="{FF2B5EF4-FFF2-40B4-BE49-F238E27FC236}">
                <a16:creationId xmlns:a16="http://schemas.microsoft.com/office/drawing/2014/main" id="{77B0C63A-D126-6E5D-1564-0C62F9113A6D}"/>
              </a:ext>
            </a:extLst>
          </p:cNvPr>
          <p:cNvSpPr>
            <a:spLocks noGrp="1"/>
          </p:cNvSpPr>
          <p:nvPr>
            <p:ph type="title"/>
          </p:nvPr>
        </p:nvSpPr>
        <p:spPr>
          <a:xfrm>
            <a:off x="2475609" y="1712084"/>
            <a:ext cx="7242313" cy="2184010"/>
          </a:xfrm>
        </p:spPr>
        <p:txBody>
          <a:bodyPr vert="horz" lIns="91440" tIns="45720" rIns="91440" bIns="45720" rtlCol="0" anchor="b">
            <a:normAutofit/>
          </a:bodyPr>
          <a:lstStyle/>
          <a:p>
            <a:pPr algn="ctr"/>
            <a:r>
              <a:rPr lang="en-US" sz="4000" b="1" i="1">
                <a:solidFill>
                  <a:schemeClr val="bg1"/>
                </a:solidFill>
                <a:latin typeface="Arial"/>
                <a:cs typeface="Arial"/>
              </a:rPr>
              <a:t>Create your Cell Catalog using the following slides </a:t>
            </a:r>
          </a:p>
        </p:txBody>
      </p:sp>
      <p:sp>
        <p:nvSpPr>
          <p:cNvPr id="12" name="sketchy line">
            <a:extLst>
              <a:ext uri="{FF2B5EF4-FFF2-40B4-BE49-F238E27FC236}">
                <a16:creationId xmlns:a16="http://schemas.microsoft.com/office/drawing/2014/main" id="{9F6380B4-6A1C-481E-8408-B4E6C75B9B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368623"/>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rgbClr val="FFFFFF">
              <a:alpha val="75000"/>
            </a:srgbClr>
          </a:solidFill>
          <a:ln w="44450" cap="rnd">
            <a:solidFill>
              <a:schemeClr val="bg1">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78022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D0719-9A28-B5A8-424D-D4D1DFA99A59}"/>
              </a:ext>
            </a:extLst>
          </p:cNvPr>
          <p:cNvSpPr>
            <a:spLocks noGrp="1"/>
          </p:cNvSpPr>
          <p:nvPr>
            <p:ph type="title"/>
          </p:nvPr>
        </p:nvSpPr>
        <p:spPr/>
        <p:txBody>
          <a:bodyPr/>
          <a:lstStyle/>
          <a:p>
            <a:r>
              <a:rPr lang="en-US">
                <a:solidFill>
                  <a:schemeClr val="bg1"/>
                </a:solidFill>
                <a:latin typeface="Arial"/>
                <a:cs typeface="Calibri Light"/>
              </a:rPr>
              <a:t>Interphase</a:t>
            </a:r>
            <a:endParaRPr lang="en-US">
              <a:solidFill>
                <a:schemeClr val="bg1"/>
              </a:solidFill>
              <a:latin typeface="Arial"/>
              <a:cs typeface="Arial"/>
            </a:endParaRPr>
          </a:p>
        </p:txBody>
      </p:sp>
      <p:sp>
        <p:nvSpPr>
          <p:cNvPr id="3" name="Text Placeholder 2">
            <a:extLst>
              <a:ext uri="{FF2B5EF4-FFF2-40B4-BE49-F238E27FC236}">
                <a16:creationId xmlns:a16="http://schemas.microsoft.com/office/drawing/2014/main" id="{4FB34AFE-4F63-68AB-3436-16A4F98B7A64}"/>
              </a:ext>
            </a:extLst>
          </p:cNvPr>
          <p:cNvSpPr>
            <a:spLocks noGrp="1"/>
          </p:cNvSpPr>
          <p:nvPr>
            <p:ph idx="1"/>
          </p:nvPr>
        </p:nvSpPr>
        <p:spPr>
          <a:xfrm>
            <a:off x="545123" y="1802179"/>
            <a:ext cx="5867952" cy="4351338"/>
          </a:xfrm>
        </p:spPr>
        <p:txBody>
          <a:bodyPr vert="horz" lIns="91440" tIns="45720" rIns="91440" bIns="45720" rtlCol="0" anchor="t">
            <a:normAutofit/>
          </a:bodyPr>
          <a:lstStyle/>
          <a:p>
            <a:pPr marL="342900" indent="-342900"/>
            <a:r>
              <a:rPr lang="en-US" sz="2000" b="1" dirty="0">
                <a:solidFill>
                  <a:schemeClr val="bg1"/>
                </a:solidFill>
                <a:latin typeface="Arial"/>
                <a:cs typeface="Calibri"/>
              </a:rPr>
              <a:t>Why do you think this cell is in interphase? Justify your answer in 1-2 sentences. </a:t>
            </a:r>
            <a:endParaRPr lang="en-US" sz="2000" dirty="0">
              <a:solidFill>
                <a:schemeClr val="bg1"/>
              </a:solidFill>
              <a:latin typeface="Arial"/>
              <a:cs typeface="Calibri"/>
            </a:endParaRPr>
          </a:p>
          <a:p>
            <a:pPr marL="457200" indent="-457200"/>
            <a:endParaRPr lang="en-US" sz="2000" b="1">
              <a:solidFill>
                <a:schemeClr val="bg1"/>
              </a:solidFill>
              <a:latin typeface="Arial"/>
              <a:cs typeface="Calibri"/>
            </a:endParaRPr>
          </a:p>
          <a:p>
            <a:pPr marL="0" indent="0">
              <a:buNone/>
            </a:pPr>
            <a:r>
              <a:rPr lang="en-US" sz="2000" i="1" dirty="0">
                <a:solidFill>
                  <a:schemeClr val="bg1"/>
                </a:solidFill>
                <a:latin typeface="Arial"/>
                <a:cs typeface="Calibri"/>
              </a:rPr>
              <a:t>Type your answer here. </a:t>
            </a:r>
          </a:p>
          <a:p>
            <a:pPr marL="0" indent="0">
              <a:buNone/>
            </a:pPr>
            <a:endParaRPr lang="en-US" sz="2000" b="1">
              <a:solidFill>
                <a:schemeClr val="bg1"/>
              </a:solidFill>
              <a:latin typeface="Arial"/>
              <a:cs typeface="Calibri"/>
            </a:endParaRPr>
          </a:p>
          <a:p>
            <a:pPr marL="457200" indent="-457200"/>
            <a:r>
              <a:rPr lang="en-US" sz="2000" b="1" dirty="0">
                <a:solidFill>
                  <a:schemeClr val="bg1"/>
                </a:solidFill>
                <a:latin typeface="Arial"/>
                <a:cs typeface="Calibri"/>
              </a:rPr>
              <a:t>What structure do you think is fluorescently tagged in the cell that you selected? Justify your answer in 1-2 sentences.  </a:t>
            </a:r>
            <a:endParaRPr lang="en-US" sz="2000" dirty="0">
              <a:solidFill>
                <a:schemeClr val="bg1"/>
              </a:solidFill>
              <a:latin typeface="Arial"/>
              <a:cs typeface="Calibri"/>
            </a:endParaRPr>
          </a:p>
          <a:p>
            <a:pPr marL="0" indent="0">
              <a:buNone/>
            </a:pPr>
            <a:endParaRPr lang="en-US" sz="2000">
              <a:solidFill>
                <a:schemeClr val="bg1"/>
              </a:solidFill>
              <a:latin typeface="Arial"/>
              <a:cs typeface="Calibri"/>
            </a:endParaRPr>
          </a:p>
          <a:p>
            <a:pPr marL="0" indent="0">
              <a:buNone/>
            </a:pPr>
            <a:r>
              <a:rPr lang="en-US" sz="2000" i="1" dirty="0">
                <a:solidFill>
                  <a:schemeClr val="bg1"/>
                </a:solidFill>
                <a:latin typeface="Arial"/>
                <a:cs typeface="Calibri"/>
              </a:rPr>
              <a:t>Type your answer here. </a:t>
            </a:r>
          </a:p>
        </p:txBody>
      </p:sp>
      <p:sp>
        <p:nvSpPr>
          <p:cNvPr id="17" name="Rectangle 16">
            <a:extLst>
              <a:ext uri="{FF2B5EF4-FFF2-40B4-BE49-F238E27FC236}">
                <a16:creationId xmlns:a16="http://schemas.microsoft.com/office/drawing/2014/main" id="{4DDE4C82-E271-1F48-6304-AC26F2DDBB11}"/>
              </a:ext>
              <a:ext uri="{C183D7F6-B498-43B3-948B-1728B52AA6E4}">
                <adec:decorative xmlns:adec="http://schemas.microsoft.com/office/drawing/2017/decorative" val="1"/>
              </a:ext>
            </a:extLst>
          </p:cNvPr>
          <p:cNvSpPr/>
          <p:nvPr/>
        </p:nvSpPr>
        <p:spPr>
          <a:xfrm>
            <a:off x="6986953" y="1148861"/>
            <a:ext cx="4466492" cy="4724400"/>
          </a:xfrm>
          <a:prstGeom prst="rect">
            <a:avLst/>
          </a:prstGeom>
          <a:solidFill>
            <a:srgbClr val="827A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3E836835-3AC9-6F8F-CD8A-769D156846BD}"/>
              </a:ext>
            </a:extLst>
          </p:cNvPr>
          <p:cNvSpPr txBox="1"/>
          <p:nvPr/>
        </p:nvSpPr>
        <p:spPr>
          <a:xfrm>
            <a:off x="7977554" y="3188676"/>
            <a:ext cx="2485292"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i="1">
                <a:solidFill>
                  <a:schemeClr val="bg1"/>
                </a:solidFill>
                <a:latin typeface="Arial"/>
                <a:cs typeface="Calibri"/>
              </a:rPr>
              <a:t>Copy &amp; paste the screenshot of the cell you selected here</a:t>
            </a:r>
            <a:endParaRPr lang="en-US">
              <a:solidFill>
                <a:schemeClr val="bg1"/>
              </a:solidFill>
              <a:latin typeface="Arial"/>
            </a:endParaRPr>
          </a:p>
        </p:txBody>
      </p:sp>
    </p:spTree>
    <p:extLst>
      <p:ext uri="{BB962C8B-B14F-4D97-AF65-F5344CB8AC3E}">
        <p14:creationId xmlns:p14="http://schemas.microsoft.com/office/powerpoint/2010/main" val="500083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B2D2451-8ECE-B81D-276A-2B0AFE82C3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B8AD6-E854-BB27-E6F0-C2917F4AA839}"/>
              </a:ext>
            </a:extLst>
          </p:cNvPr>
          <p:cNvSpPr>
            <a:spLocks noGrp="1"/>
          </p:cNvSpPr>
          <p:nvPr>
            <p:ph type="title"/>
          </p:nvPr>
        </p:nvSpPr>
        <p:spPr/>
        <p:txBody>
          <a:bodyPr/>
          <a:lstStyle/>
          <a:p>
            <a:r>
              <a:rPr lang="en-US">
                <a:solidFill>
                  <a:schemeClr val="bg1"/>
                </a:solidFill>
                <a:latin typeface="Arial"/>
                <a:cs typeface="Calibri Light"/>
              </a:rPr>
              <a:t>Prophase</a:t>
            </a:r>
            <a:endParaRPr lang="en-US">
              <a:solidFill>
                <a:schemeClr val="bg1"/>
              </a:solidFill>
              <a:latin typeface="Arial"/>
              <a:cs typeface="Arial"/>
            </a:endParaRPr>
          </a:p>
        </p:txBody>
      </p:sp>
      <p:sp>
        <p:nvSpPr>
          <p:cNvPr id="3" name="Text Placeholder 2">
            <a:extLst>
              <a:ext uri="{FF2B5EF4-FFF2-40B4-BE49-F238E27FC236}">
                <a16:creationId xmlns:a16="http://schemas.microsoft.com/office/drawing/2014/main" id="{A9095B1E-0FE5-B497-B106-4972DA117C30}"/>
              </a:ext>
            </a:extLst>
          </p:cNvPr>
          <p:cNvSpPr>
            <a:spLocks noGrp="1"/>
          </p:cNvSpPr>
          <p:nvPr>
            <p:ph idx="1"/>
          </p:nvPr>
        </p:nvSpPr>
        <p:spPr>
          <a:xfrm>
            <a:off x="545123" y="1802179"/>
            <a:ext cx="5867952" cy="4351338"/>
          </a:xfrm>
        </p:spPr>
        <p:txBody>
          <a:bodyPr vert="horz" lIns="91440" tIns="45720" rIns="91440" bIns="45720" rtlCol="0" anchor="t">
            <a:normAutofit/>
          </a:bodyPr>
          <a:lstStyle/>
          <a:p>
            <a:pPr marL="342900" indent="-342900"/>
            <a:r>
              <a:rPr lang="en-US" sz="2000" b="1" dirty="0">
                <a:solidFill>
                  <a:schemeClr val="bg1"/>
                </a:solidFill>
                <a:latin typeface="Arial"/>
                <a:cs typeface="Calibri"/>
              </a:rPr>
              <a:t>Why do you think this cell is in prophase? Justify your answer in 1-2 sentences. </a:t>
            </a:r>
            <a:endParaRPr lang="en-US" sz="2000" dirty="0">
              <a:solidFill>
                <a:schemeClr val="bg1"/>
              </a:solidFill>
              <a:latin typeface="Arial"/>
              <a:cs typeface="Calibri"/>
            </a:endParaRPr>
          </a:p>
          <a:p>
            <a:pPr marL="457200" indent="-457200"/>
            <a:endParaRPr lang="en-US" sz="2000" b="1">
              <a:solidFill>
                <a:schemeClr val="bg1"/>
              </a:solidFill>
              <a:latin typeface="Arial"/>
              <a:cs typeface="Calibri"/>
            </a:endParaRPr>
          </a:p>
          <a:p>
            <a:pPr marL="0" indent="0">
              <a:buNone/>
            </a:pPr>
            <a:r>
              <a:rPr lang="en-US" sz="2000" i="1" dirty="0">
                <a:solidFill>
                  <a:schemeClr val="bg1"/>
                </a:solidFill>
                <a:latin typeface="Arial"/>
                <a:cs typeface="Calibri"/>
              </a:rPr>
              <a:t>Type your answer here. </a:t>
            </a:r>
          </a:p>
          <a:p>
            <a:pPr marL="0" indent="0">
              <a:buNone/>
            </a:pPr>
            <a:endParaRPr lang="en-US" sz="2000" b="1">
              <a:solidFill>
                <a:schemeClr val="bg1"/>
              </a:solidFill>
              <a:latin typeface="Arial"/>
              <a:cs typeface="Calibri"/>
            </a:endParaRPr>
          </a:p>
          <a:p>
            <a:pPr marL="457200" indent="-457200"/>
            <a:r>
              <a:rPr lang="en-US" sz="2000" b="1" dirty="0">
                <a:solidFill>
                  <a:schemeClr val="bg1"/>
                </a:solidFill>
                <a:latin typeface="Arial"/>
                <a:cs typeface="Calibri"/>
              </a:rPr>
              <a:t>What structure do you think is fluorescently tagged in the cell that you selected? Justify your answer in 1-2 sentences.  </a:t>
            </a:r>
            <a:endParaRPr lang="en-US" sz="2000">
              <a:solidFill>
                <a:schemeClr val="bg1"/>
              </a:solidFill>
              <a:latin typeface="Arial"/>
              <a:cs typeface="Calibri"/>
            </a:endParaRPr>
          </a:p>
          <a:p>
            <a:pPr marL="0" indent="0">
              <a:buNone/>
            </a:pPr>
            <a:endParaRPr lang="en-US" sz="2000">
              <a:solidFill>
                <a:schemeClr val="bg1"/>
              </a:solidFill>
              <a:latin typeface="Arial"/>
              <a:cs typeface="Calibri"/>
            </a:endParaRPr>
          </a:p>
          <a:p>
            <a:pPr marL="0" indent="0">
              <a:buNone/>
            </a:pPr>
            <a:r>
              <a:rPr lang="en-US" sz="2000" i="1" dirty="0">
                <a:solidFill>
                  <a:schemeClr val="bg1"/>
                </a:solidFill>
                <a:latin typeface="Arial"/>
                <a:cs typeface="Calibri"/>
              </a:rPr>
              <a:t>Type your answer here. </a:t>
            </a:r>
          </a:p>
        </p:txBody>
      </p:sp>
      <p:sp>
        <p:nvSpPr>
          <p:cNvPr id="17" name="Rectangle 16">
            <a:extLst>
              <a:ext uri="{FF2B5EF4-FFF2-40B4-BE49-F238E27FC236}">
                <a16:creationId xmlns:a16="http://schemas.microsoft.com/office/drawing/2014/main" id="{0A65FBDD-3F2C-84D4-5AFE-EC64F1D541D1}"/>
              </a:ext>
              <a:ext uri="{C183D7F6-B498-43B3-948B-1728B52AA6E4}">
                <adec:decorative xmlns:adec="http://schemas.microsoft.com/office/drawing/2017/decorative" val="1"/>
              </a:ext>
            </a:extLst>
          </p:cNvPr>
          <p:cNvSpPr/>
          <p:nvPr/>
        </p:nvSpPr>
        <p:spPr>
          <a:xfrm>
            <a:off x="6986953" y="1148861"/>
            <a:ext cx="4466492" cy="4724400"/>
          </a:xfrm>
          <a:prstGeom prst="rect">
            <a:avLst/>
          </a:prstGeom>
          <a:solidFill>
            <a:srgbClr val="827A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AAA42E56-E777-4A3B-EF0A-C80805C7053D}"/>
              </a:ext>
            </a:extLst>
          </p:cNvPr>
          <p:cNvSpPr txBox="1"/>
          <p:nvPr/>
        </p:nvSpPr>
        <p:spPr>
          <a:xfrm>
            <a:off x="7977554" y="3188676"/>
            <a:ext cx="2485292"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i="1">
                <a:solidFill>
                  <a:schemeClr val="bg1"/>
                </a:solidFill>
                <a:latin typeface="Arial"/>
                <a:cs typeface="Calibri"/>
              </a:rPr>
              <a:t>Copy &amp; paste the screenshot of the cell you selected here</a:t>
            </a:r>
            <a:endParaRPr lang="en-US">
              <a:solidFill>
                <a:schemeClr val="bg1"/>
              </a:solidFill>
              <a:latin typeface="Arial"/>
            </a:endParaRPr>
          </a:p>
        </p:txBody>
      </p:sp>
    </p:spTree>
    <p:extLst>
      <p:ext uri="{BB962C8B-B14F-4D97-AF65-F5344CB8AC3E}">
        <p14:creationId xmlns:p14="http://schemas.microsoft.com/office/powerpoint/2010/main" val="2112997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8A1A166-713D-5579-6201-BA07094A5A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A7CB87-ECE4-DC5C-AE73-06EF73807A85}"/>
              </a:ext>
            </a:extLst>
          </p:cNvPr>
          <p:cNvSpPr>
            <a:spLocks noGrp="1"/>
          </p:cNvSpPr>
          <p:nvPr>
            <p:ph type="title"/>
          </p:nvPr>
        </p:nvSpPr>
        <p:spPr/>
        <p:txBody>
          <a:bodyPr/>
          <a:lstStyle/>
          <a:p>
            <a:r>
              <a:rPr lang="en-US">
                <a:solidFill>
                  <a:schemeClr val="bg1"/>
                </a:solidFill>
                <a:latin typeface="Arial"/>
                <a:cs typeface="Calibri Light"/>
              </a:rPr>
              <a:t>Metaphase</a:t>
            </a:r>
            <a:endParaRPr lang="en-US">
              <a:solidFill>
                <a:schemeClr val="bg1"/>
              </a:solidFill>
              <a:latin typeface="Arial"/>
              <a:cs typeface="Arial"/>
            </a:endParaRPr>
          </a:p>
        </p:txBody>
      </p:sp>
      <p:sp>
        <p:nvSpPr>
          <p:cNvPr id="3" name="Text Placeholder 2">
            <a:extLst>
              <a:ext uri="{FF2B5EF4-FFF2-40B4-BE49-F238E27FC236}">
                <a16:creationId xmlns:a16="http://schemas.microsoft.com/office/drawing/2014/main" id="{FC1C8B68-37E5-B9B2-ADB4-C3DD28A602FD}"/>
              </a:ext>
            </a:extLst>
          </p:cNvPr>
          <p:cNvSpPr>
            <a:spLocks noGrp="1"/>
          </p:cNvSpPr>
          <p:nvPr>
            <p:ph idx="1"/>
          </p:nvPr>
        </p:nvSpPr>
        <p:spPr>
          <a:xfrm>
            <a:off x="545123" y="1802179"/>
            <a:ext cx="5867952" cy="4351338"/>
          </a:xfrm>
        </p:spPr>
        <p:txBody>
          <a:bodyPr vert="horz" lIns="91440" tIns="45720" rIns="91440" bIns="45720" rtlCol="0" anchor="t">
            <a:normAutofit/>
          </a:bodyPr>
          <a:lstStyle/>
          <a:p>
            <a:pPr marL="342900" indent="-342900"/>
            <a:r>
              <a:rPr lang="en-US" sz="2000" b="1" dirty="0">
                <a:solidFill>
                  <a:schemeClr val="bg1"/>
                </a:solidFill>
                <a:latin typeface="Arial"/>
                <a:cs typeface="Calibri"/>
              </a:rPr>
              <a:t>Why do you think this cell is in metaphase? Justify your answer in 1-2 sentences. </a:t>
            </a:r>
            <a:endParaRPr lang="en-US" sz="2000" dirty="0">
              <a:solidFill>
                <a:schemeClr val="bg1"/>
              </a:solidFill>
              <a:latin typeface="Arial"/>
              <a:cs typeface="Calibri"/>
            </a:endParaRPr>
          </a:p>
          <a:p>
            <a:pPr marL="457200" indent="-457200"/>
            <a:endParaRPr lang="en-US" sz="2000" b="1">
              <a:solidFill>
                <a:schemeClr val="bg1"/>
              </a:solidFill>
              <a:latin typeface="Arial"/>
              <a:cs typeface="Calibri"/>
            </a:endParaRPr>
          </a:p>
          <a:p>
            <a:pPr marL="0" indent="0">
              <a:buNone/>
            </a:pPr>
            <a:r>
              <a:rPr lang="en-US" sz="2000" i="1" dirty="0">
                <a:solidFill>
                  <a:schemeClr val="bg1"/>
                </a:solidFill>
                <a:latin typeface="Arial"/>
                <a:cs typeface="Calibri"/>
              </a:rPr>
              <a:t>Type your answer here. </a:t>
            </a:r>
          </a:p>
          <a:p>
            <a:pPr marL="0" indent="0">
              <a:buNone/>
            </a:pPr>
            <a:endParaRPr lang="en-US" sz="2000" b="1">
              <a:solidFill>
                <a:schemeClr val="bg1"/>
              </a:solidFill>
              <a:latin typeface="Arial"/>
              <a:cs typeface="Calibri"/>
            </a:endParaRPr>
          </a:p>
          <a:p>
            <a:pPr marL="457200" indent="-457200"/>
            <a:r>
              <a:rPr lang="en-US" sz="2000" b="1" dirty="0">
                <a:solidFill>
                  <a:schemeClr val="bg1"/>
                </a:solidFill>
                <a:latin typeface="Arial"/>
                <a:cs typeface="Calibri"/>
              </a:rPr>
              <a:t>What structure do you think is fluorescently tagged in the cell that you selected? Justify your answer in 1-2 sentences.  </a:t>
            </a:r>
            <a:endParaRPr lang="en-US" sz="2000">
              <a:solidFill>
                <a:schemeClr val="bg1"/>
              </a:solidFill>
              <a:latin typeface="Arial"/>
              <a:cs typeface="Calibri"/>
            </a:endParaRPr>
          </a:p>
          <a:p>
            <a:pPr marL="0" indent="0">
              <a:buNone/>
            </a:pPr>
            <a:endParaRPr lang="en-US" sz="2000">
              <a:solidFill>
                <a:schemeClr val="bg1"/>
              </a:solidFill>
              <a:latin typeface="Arial"/>
              <a:cs typeface="Calibri"/>
            </a:endParaRPr>
          </a:p>
          <a:p>
            <a:pPr marL="0" indent="0">
              <a:buNone/>
            </a:pPr>
            <a:r>
              <a:rPr lang="en-US" sz="2000" i="1" dirty="0">
                <a:solidFill>
                  <a:schemeClr val="bg1"/>
                </a:solidFill>
                <a:latin typeface="Arial"/>
                <a:cs typeface="Calibri"/>
              </a:rPr>
              <a:t>Type your answer here. </a:t>
            </a:r>
          </a:p>
        </p:txBody>
      </p:sp>
      <p:sp>
        <p:nvSpPr>
          <p:cNvPr id="17" name="Rectangle 16">
            <a:extLst>
              <a:ext uri="{FF2B5EF4-FFF2-40B4-BE49-F238E27FC236}">
                <a16:creationId xmlns:a16="http://schemas.microsoft.com/office/drawing/2014/main" id="{3E174BBB-0EC9-3F20-BA4C-28D0C34E8F92}"/>
              </a:ext>
              <a:ext uri="{C183D7F6-B498-43B3-948B-1728B52AA6E4}">
                <adec:decorative xmlns:adec="http://schemas.microsoft.com/office/drawing/2017/decorative" val="1"/>
              </a:ext>
            </a:extLst>
          </p:cNvPr>
          <p:cNvSpPr/>
          <p:nvPr/>
        </p:nvSpPr>
        <p:spPr>
          <a:xfrm>
            <a:off x="6986953" y="1148861"/>
            <a:ext cx="4466492" cy="4724400"/>
          </a:xfrm>
          <a:prstGeom prst="rect">
            <a:avLst/>
          </a:prstGeom>
          <a:solidFill>
            <a:srgbClr val="827A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A374E11F-1ED9-B650-4D0E-AF96E03A609F}"/>
              </a:ext>
            </a:extLst>
          </p:cNvPr>
          <p:cNvSpPr txBox="1"/>
          <p:nvPr/>
        </p:nvSpPr>
        <p:spPr>
          <a:xfrm>
            <a:off x="7977554" y="3188676"/>
            <a:ext cx="2485292"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i="1">
                <a:solidFill>
                  <a:schemeClr val="bg1"/>
                </a:solidFill>
                <a:latin typeface="Arial"/>
                <a:cs typeface="Calibri"/>
              </a:rPr>
              <a:t>Copy &amp; paste the screenshot of the cell you selected here</a:t>
            </a:r>
            <a:endParaRPr lang="en-US">
              <a:solidFill>
                <a:schemeClr val="bg1"/>
              </a:solidFill>
              <a:latin typeface="Arial"/>
            </a:endParaRPr>
          </a:p>
        </p:txBody>
      </p:sp>
    </p:spTree>
    <p:extLst>
      <p:ext uri="{BB962C8B-B14F-4D97-AF65-F5344CB8AC3E}">
        <p14:creationId xmlns:p14="http://schemas.microsoft.com/office/powerpoint/2010/main" val="21029733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029ecfd-305c-4624-bcdf-2e96139a01a0" xsi:nil="true"/>
    <lcf76f155ced4ddcb4097134ff3c332f xmlns="d1b8f063-985d-49fd-b2f9-e3ced5780d8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036F28D55A77A47B784A9350ACAE083" ma:contentTypeVersion="15" ma:contentTypeDescription="Create a new document." ma:contentTypeScope="" ma:versionID="7af849e792e370bd19448bb373edea1f">
  <xsd:schema xmlns:xsd="http://www.w3.org/2001/XMLSchema" xmlns:xs="http://www.w3.org/2001/XMLSchema" xmlns:p="http://schemas.microsoft.com/office/2006/metadata/properties" xmlns:ns2="d1b8f063-985d-49fd-b2f9-e3ced5780d83" xmlns:ns3="d029ecfd-305c-4624-bcdf-2e96139a01a0" targetNamespace="http://schemas.microsoft.com/office/2006/metadata/properties" ma:root="true" ma:fieldsID="5f78267aa31e09ff82f3dd4d5de189e1" ns2:_="" ns3:_="">
    <xsd:import namespace="d1b8f063-985d-49fd-b2f9-e3ced5780d83"/>
    <xsd:import namespace="d029ecfd-305c-4624-bcdf-2e96139a01a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b8f063-985d-49fd-b2f9-e3ced5780d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a91012f-191a-4297-80da-223551dc3c4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029ecfd-305c-4624-bcdf-2e96139a01a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4150d40d-daa1-4995-94c9-cc7eefc63379}" ma:internalName="TaxCatchAll" ma:showField="CatchAllData" ma:web="d029ecfd-305c-4624-bcdf-2e96139a01a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8C6E138-B222-410E-B732-F9B6F6A042A0}">
  <ds:schemaRefs>
    <ds:schemaRef ds:uri="http://schemas.microsoft.com/office/2006/documentManagement/types"/>
    <ds:schemaRef ds:uri="http://purl.org/dc/dcmitype/"/>
    <ds:schemaRef ds:uri="d1b8f063-985d-49fd-b2f9-e3ced5780d83"/>
    <ds:schemaRef ds:uri="http://purl.org/dc/terms/"/>
    <ds:schemaRef ds:uri="d029ecfd-305c-4624-bcdf-2e96139a01a0"/>
    <ds:schemaRef ds:uri="http://schemas.microsoft.com/office/2006/metadata/properties"/>
    <ds:schemaRef ds:uri="http://purl.org/dc/elements/1.1/"/>
    <ds:schemaRef ds:uri="http://schemas.openxmlformats.org/package/2006/metadata/core-propertie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0BE1EB1F-EEE9-482E-ABAA-886FD4E109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b8f063-985d-49fd-b2f9-e3ced5780d83"/>
    <ds:schemaRef ds:uri="d029ecfd-305c-4624-bcdf-2e96139a01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CC7C2D7-80E8-4044-91CE-052856EAD9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616</Words>
  <Application>Microsoft Office PowerPoint</Application>
  <PresentationFormat>Widescreen</PresentationFormat>
  <Paragraphs>72</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Student Cell Catalog</vt:lpstr>
      <vt:lpstr>Your Assignment: </vt:lpstr>
      <vt:lpstr>Please remember to save this assignment</vt:lpstr>
      <vt:lpstr>Tips &amp; Tricks</vt:lpstr>
      <vt:lpstr>Screenshot shortcuts:   On a Mac:  shift + command + 4   On a PC:  Windows Logo Key + PrtScn button </vt:lpstr>
      <vt:lpstr>Create your Cell Catalog using the following slides </vt:lpstr>
      <vt:lpstr>Interphase</vt:lpstr>
      <vt:lpstr>Prophase</vt:lpstr>
      <vt:lpstr>Metaphase</vt:lpstr>
      <vt:lpstr>Anaphase</vt:lpstr>
      <vt:lpstr>Telophase/Cytokinesis</vt:lpstr>
      <vt:lpstr>If you have any lingering questions or comments after completing your cell catalog, please share them below: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Kaitlyn Casimo</cp:lastModifiedBy>
  <cp:revision>86</cp:revision>
  <dcterms:created xsi:type="dcterms:W3CDTF">2024-01-10T21:45:55Z</dcterms:created>
  <dcterms:modified xsi:type="dcterms:W3CDTF">2024-08-23T05:33:55Z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0x0101009036F28D55A77A47B784A9350ACAE083</vt:lpwstr>
  </property>
  <property fmtid="{D5CDD505-2E9C-101B-9397-08002B2CF9AE}" pid="3" name="MediaServiceImageTags">
    <vt:lpwstr/>
  </property>
</Properties>
</file>