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5.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59" r:id="rId5"/>
  </p:sldMasterIdLst>
  <p:notesMasterIdLst>
    <p:notesMasterId r:id="rId15"/>
  </p:notesMasterIdLst>
  <p:sldIdLst>
    <p:sldId id="256" r:id="rId6"/>
    <p:sldId id="309" r:id="rId7"/>
    <p:sldId id="296" r:id="rId8"/>
    <p:sldId id="297" r:id="rId9"/>
    <p:sldId id="303" r:id="rId10"/>
    <p:sldId id="305" r:id="rId11"/>
    <p:sldId id="308" r:id="rId12"/>
    <p:sldId id="307" r:id="rId13"/>
    <p:sldId id="31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20B526-E4F3-F57F-99D4-6037858C2E54}" name="Clare Gamlin" initials="CG" userId="S::clare.gamlin@alleninstitute.org::ee2c2e98-977c-4a39-9f9f-1f695bb25313" providerId="AD"/>
  <p188:author id="{17A02B42-3A72-731D-4A39-3ACF42A398CE}" name="Alli Wiener" initials="AW" userId="S::alli.wiener@alleninstitute.org::d0e15576-b337-43ee-b07b-fd77afdd2d9c" providerId="AD"/>
  <p188:author id="{BA949685-0FB8-9FB0-73E5-35BDF62EF80B}" name="Rachel Dalley" initials="RD" userId="S::racheld@alleninstitute.org::ad885c5e-a4cc-47db-8d19-8e60f48f15cd" providerId="AD"/>
  <p188:author id="{16B08494-8902-9781-B61F-22F80E9F5CF7}" name="Kaitlyn Casimo" initials="KC" userId="S::kaitlync@alleninstitute.org::e90a5d88-69f4-4dd2-8912-f2fe64a7ab9c" providerId="AD"/>
  <p188:author id="{2FE30F99-C3C6-030E-4B0B-F9FB3635E320}" name="Alice Mukora" initials="AM" userId="S::alicem@alleninstitute.org::d1a10337-36d7-413b-8674-af5b69752001" providerId="AD"/>
  <p188:author id="{C3508DB1-305E-F18A-7AD4-B73D986E1375}" name="Grace Williams" initials="GW" userId="S::gracew@alleninstitute.org::388e637e-06c4-4164-92af-80f0b45ed18e" providerId="AD"/>
  <p188:author id="{D85066CB-59B6-A59C-BD77-A9F7524F1F7B}" name="Staci Sorensen" initials="SS" userId="S::stacis@alleninstitute.org::4919845c-ee80-4257-a239-dccd489c452f" providerId="AD"/>
  <p188:author id="{2F5AF5F3-6CAF-15E9-EFB7-67A9394496E0}" name="Julia Andrade" initials="JA" userId="S::julia.andrade@alleninstitute.org::70f8cb59-9664-4aeb-b834-ea7abd5508e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00FF"/>
    <a:srgbClr val="0006C2"/>
    <a:srgbClr val="FFE700"/>
    <a:srgbClr val="003057"/>
    <a:srgbClr val="FFFFFF"/>
    <a:srgbClr val="002060"/>
    <a:srgbClr val="004781"/>
    <a:srgbClr val="5DA7E5"/>
    <a:srgbClr val="F99D20"/>
    <a:srgbClr val="7C7D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 Wiener" userId="d0e15576-b337-43ee-b07b-fd77afdd2d9c" providerId="ADAL" clId="{DAFFF8B9-28EA-42FF-8F6B-1A3BF8EE5857}"/>
    <pc:docChg chg="custSel modSld">
      <pc:chgData name="Alli Wiener" userId="d0e15576-b337-43ee-b07b-fd77afdd2d9c" providerId="ADAL" clId="{DAFFF8B9-28EA-42FF-8F6B-1A3BF8EE5857}" dt="2023-03-29T21:40:38.400" v="0" actId="700"/>
      <pc:docMkLst>
        <pc:docMk/>
      </pc:docMkLst>
      <pc:sldChg chg="addSp delSp modSp mod modClrScheme chgLayout">
        <pc:chgData name="Alli Wiener" userId="d0e15576-b337-43ee-b07b-fd77afdd2d9c" providerId="ADAL" clId="{DAFFF8B9-28EA-42FF-8F6B-1A3BF8EE5857}" dt="2023-03-29T21:40:38.400" v="0" actId="700"/>
        <pc:sldMkLst>
          <pc:docMk/>
          <pc:sldMk cId="2294674523" sldId="310"/>
        </pc:sldMkLst>
        <pc:spChg chg="del mod ord">
          <ac:chgData name="Alli Wiener" userId="d0e15576-b337-43ee-b07b-fd77afdd2d9c" providerId="ADAL" clId="{DAFFF8B9-28EA-42FF-8F6B-1A3BF8EE5857}" dt="2023-03-29T21:40:38.400" v="0" actId="700"/>
          <ac:spMkLst>
            <pc:docMk/>
            <pc:sldMk cId="2294674523" sldId="310"/>
            <ac:spMk id="2" creationId="{4476E5F1-244B-ED59-B804-11633F45DA60}"/>
          </ac:spMkLst>
        </pc:spChg>
        <pc:spChg chg="del">
          <ac:chgData name="Alli Wiener" userId="d0e15576-b337-43ee-b07b-fd77afdd2d9c" providerId="ADAL" clId="{DAFFF8B9-28EA-42FF-8F6B-1A3BF8EE5857}" dt="2023-03-29T21:40:38.400" v="0" actId="700"/>
          <ac:spMkLst>
            <pc:docMk/>
            <pc:sldMk cId="2294674523" sldId="310"/>
            <ac:spMk id="3" creationId="{7F65AB21-00EA-399E-0CAF-6E8AE1AF9F15}"/>
          </ac:spMkLst>
        </pc:spChg>
        <pc:spChg chg="add mod ord">
          <ac:chgData name="Alli Wiener" userId="d0e15576-b337-43ee-b07b-fd77afdd2d9c" providerId="ADAL" clId="{DAFFF8B9-28EA-42FF-8F6B-1A3BF8EE5857}" dt="2023-03-29T21:40:38.400" v="0" actId="700"/>
          <ac:spMkLst>
            <pc:docMk/>
            <pc:sldMk cId="2294674523" sldId="310"/>
            <ac:spMk id="4" creationId="{CF58FA9F-E6E8-5763-05B8-47C9963BC0DB}"/>
          </ac:spMkLst>
        </pc:spChg>
        <pc:spChg chg="add mod ord">
          <ac:chgData name="Alli Wiener" userId="d0e15576-b337-43ee-b07b-fd77afdd2d9c" providerId="ADAL" clId="{DAFFF8B9-28EA-42FF-8F6B-1A3BF8EE5857}" dt="2023-03-29T21:40:38.400" v="0" actId="700"/>
          <ac:spMkLst>
            <pc:docMk/>
            <pc:sldMk cId="2294674523" sldId="310"/>
            <ac:spMk id="5" creationId="{F2CCA2ED-0727-7F14-4290-A90DA7EDAC6A}"/>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8:55:47.752"/>
    </inkml:context>
    <inkml:brush xml:id="br0">
      <inkml:brushProperty name="width" value="0.025" units="cm"/>
      <inkml:brushProperty name="height" value="0.025" units="cm"/>
    </inkml:brush>
  </inkml:definitions>
  <inkml:trace contextRef="#ctx0" brushRef="#br0">811 257 24575,'-1'2'0,"1"-1"0,0 1 0,-1 0 0,1 0 0,-1-1 0,0 1 0,1 0 0,-1-1 0,0 1 0,0-1 0,0 1 0,0-1 0,0 1 0,-1-1 0,1 0 0,0 1 0,0-1 0,-1 0 0,1 0 0,-1 0 0,1 0 0,-1 0 0,0 0 0,1-1 0,-3 2 0,-57 16 0,12-3 0,20-3 0,-1 0 0,-1-2 0,1-1 0,-1-2 0,-1-1 0,1-1 0,-1-2 0,0-1 0,0-1 0,-40-5 0,54 0 0,1 0 0,-1-1 0,1-1 0,0 0 0,1-2 0,-1 0 0,1 0 0,1-2 0,0 0 0,0 0 0,-17-18 0,24 22 0,1-1 0,0-1 0,0 0 0,1 0 0,0 0 0,0 0 0,1-1 0,0 0 0,-5-12 0,8 15 0,1 1 0,-1-1 0,1 0 0,0 0 0,0 1 0,0-1 0,1 0 0,0 0 0,0 0 0,1 0 0,0 0 0,0 0 0,0 0 0,0 1 0,1-1 0,0 0 0,3-5 0,-2 4 0,0 1 0,0 0 0,1-1 0,0 1 0,0 1 0,8-9 0,-9 11 0,0 1 0,1 0 0,0 0 0,-1 0 0,1 0 0,0 1 0,0-1 0,-1 1 0,1 0 0,0 0 0,0 1 0,8-1 0,42-7-1365,-46 8-5461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9:00:23.397"/>
    </inkml:context>
    <inkml:brush xml:id="br0">
      <inkml:brushProperty name="width" value="0.05" units="cm"/>
      <inkml:brushProperty name="height" value="0.05" units="cm"/>
    </inkml:brush>
  </inkml:definitions>
  <inkml:trace contextRef="#ctx0" brushRef="#br0">100 1 1985,'-39'-1'2524,"34"3"-2474,-1 0 1,1-1-1,-1 0 0,1-1 1,-1 1-1,1-1 1,-1 0-1,1 0 1,-6-1-1,14 0-102,4 9 44,19 27 68,-12-17-15,4 11-215,-18-20-1364,2-7 693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9:02:07.041"/>
    </inkml:context>
    <inkml:brush xml:id="br0">
      <inkml:brushProperty name="width" value="0.05" units="cm"/>
      <inkml:brushProperty name="height" value="0.05" units="cm"/>
    </inkml:brush>
  </inkml:definitions>
  <inkml:trace contextRef="#ctx0" brushRef="#br0">667 183 3682,'-12'15'539,"0"-1"1,-2 0 0,1-1-1,-2 0 1,0-1 0,-17 11-1,-9-2-465,27-13 15,0-1 1,0-1 0,0 0-1,-1-1 1,-28 7-1,11-5-19,27-5-71,-1 0 0,1-1-1,-1 0 1,0 0 0,1 0 0,-1-1 0,0 0-1,-7 0 1,-4-4 1,0 0 1,1-1-1,-1-1 0,1 0 0,1-1 1,-1-1-1,1-1 0,0 0 0,1-1 0,-16-13 1,17 12-15,1-1 0,0 0 1,1 0-1,0-1 1,1-1-1,1 0 0,0 0 1,-11-27-1,17 36 2,1-1 0,0 0 0,0 0-1,1 0 1,0 0 0,0 0 0,0 0 0,1-1 0,0 1 0,1-12 0,2 14-7,0-1 0,0 1 1,0 1-1,0-1 0,1 0 1,-1 1-1,1 0 0,0 0 1,0 0-1,0 0 0,0 1 1,1-1-1,-1 1 0,1 0 0,0 0 1,-1 1-1,8-2 0,-9 3 17,0 0 0,1 0 0,-1 0 0,1 0 0,-1 0-1,0 1 1,1 0 0,-1 0 0,0 0 0,0 0 0,0 0-1,1 1 1,-1-1 0,-1 1 0,6 3 0,-9-4-833,6 3-1860,-3-5 1777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9:03:01.660"/>
    </inkml:context>
    <inkml:brush xml:id="br0">
      <inkml:brushProperty name="width" value="0.05" units="cm"/>
      <inkml:brushProperty name="height" value="0.05" units="cm"/>
    </inkml:brush>
  </inkml:definitions>
  <inkml:trace contextRef="#ctx0" brushRef="#br0">1 1 2417,'3'2'251,"0"1"1,1-1-1,0 0 1,-1-1-1,1 1 0,0-1 1,0 1-1,0-1 0,0 0 1,0-1-1,0 1 0,0-1 1,5 0-1,49 20 40,-24-11-86,-35-8-162,0 1-37,1 0 1,-1 0-1,0-1 1,-1 1-1,1 0 1,0 0-1,0-1 1,-1 1-1,1-1 1,-1 1-1,1-1 1,-1 0-1,0 1 1,0-1-1,1 0 1,-1 0-1,0 0 1,0 0-1,0-1 1,-2 2-1,0-1-7,0 1 0,0 0 0,0 0 0,1 0 1,-1 0-1,1 1 0,-1 0 0,1-1 0,0 1 0,0 0 0,-4 6 0,-1 9-1118,17-29-614,-4 6 226</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9:03:19.849"/>
    </inkml:context>
    <inkml:brush xml:id="br0">
      <inkml:brushProperty name="width" value="0.05" units="cm"/>
      <inkml:brushProperty name="height" value="0.05" units="cm"/>
    </inkml:brush>
  </inkml:definitions>
  <inkml:trace contextRef="#ctx0" brushRef="#br0">3 109 2801,'0'0'51,"0"0"-1,0 0 1,0 0-1,-1 0 1,1 0-1,0 0 0,0 0 1,0 0-1,0 0 1,0 0-1,0 0 1,0 0-1,0 0 1,0 0-1,-1 0 1,1-1-1,0 1 0,0 0 1,0 0-1,0 0 1,0 0-1,0 0 1,0 0-1,0 0 1,0 0-1,0-1 1,0 1-1,0 0 0,0 0 1,0 0-1,0 0 1,0 0-1,0 0 1,0-1-1,0 1 1,0 0-1,0 0 1,0 0-1,0 0 0,0 0 1,0 0-1,0 0 1,0 0-1,0-1 1,0 1-1,0 0 1,0 0-1,1 0 1,-1 0-1,0 0 0,0 0 1,0 0-1,0 0 1,0 0-1,0 0 1,0 0-1,0-1 1,0 1-1,1 0 1,-1 0-1,0 0 0,13-9 694,-6 5-758,-1-1 1,0 1 0,0-1-1,0 0 1,5-7-1,-7 7 33,0 0 1,1 0-1,0 1 0,0-1 0,0 1 0,1 0 0,-1 0 0,1 1 0,0 0 0,0 0 0,0 0 0,1 1 0,-1-1 1,1 2-1,-1-1 0,1 1 0,-1 0 0,14-1 0,4 3 127,0 1-1,-1 1 1,1 1 0,23 7 0,10 2 206,-47-10-324,0 0-1,1 0 1,-1 2 0,-1-1 0,1 1 0,14 10-1,-10-6 29,0 0-1,-1 2 0,0-1 0,-1 1 0,13 15 0,0 19 64,-24-42-96,0 0-1,0 0 0,0 0 1,0 0-1,-1-1 0,1 1 0,-1 0 1,0 0-1,0 0 0,0 0 1,0 0-1,0 0 0,-1 0 0,0 6 1,-2-4-11,0 1 1,1 0-1,-2-1 1,1 0-1,-1 0 1,1 0-1,-1 0 1,-1 0-1,1-1 1,-1 0-1,1 0 1,-1 0-1,-1 0 1,1-1-1,0 0 1,-1 0-1,1 0 1,-1-1-1,0 0 1,0 0-1,-8 1 1,12-2-23,-1 0 0,0-1 1,1 1-1,-1-1 1,1 0-1,-1 0 1,0 0-1,1 0 1,-1-1-1,0 1 0,1-1 1,-1 1-1,1-1 1,-1 0-1,1 0 1,-1 0-1,1 0 1,0-1-1,-1 1 0,1 0 1,0-1-1,0 0 1,-2-2-1,2 6-949</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9:03:20.909"/>
    </inkml:context>
    <inkml:brush xml:id="br0">
      <inkml:brushProperty name="width" value="0.05" units="cm"/>
      <inkml:brushProperty name="height" value="0.05" units="cm"/>
    </inkml:brush>
  </inkml:definitions>
  <inkml:trace contextRef="#ctx0" brushRef="#br0">93 0 3522,'4'6'1990,"-5"-5"-1924,1 0-1,0 0 0,-1 0 0,1 0 1,-1-1-1,0 1 0,1 0 1,-1 0-1,0-1 0,1 1 0,-1 0 1,0-1-1,0 1 0,0-1 0,1 1 1,-1-1-1,0 1 0,0-1 1,0 0-1,-2 1 0,-63 41 410,66-41-472,-1-1-1,1 0 1,0 0 0,-1 0-1,1 1 1,0-1-1,-1 0 1,1 0 0,-1 0-1,1 0 1,0 0-1,-1 0 1,1 0 0,-1 0-1,1 0 1,0 0 0,-1 0-1,1 0 1,-1 0-1,1 0 1,-1 0 0,1 0-1,0 0 1,-1 0-1,1 0 1,0-1 0,-1 1-1,1 0 1,-1 0 0,1 0-1,0-1 1,-1-1 144,5 5-162,21 15 110,-18-14-65,0 1-1,-1-1 1,0 1-1,0 0 1,0 1-1,0-1 1,8 11-1,-14-16-54,0 0 0,0 0 0,0 0 0,0 0 0,0 0 0,0 0 0,0-1 0,0 1 0,1 0 0,-1 0 0,0 0 0,0 0 0,0 0 0,0 0 0,0 0 0,0 0 0,1 0 0,-1 0 0,0-1 0,0 1 0,0 0 0,0 0 0,1 0 0,-1 0 0,0 0 0,0 0 0,0 0 0,0 0 0,0 0 0,1 0 0,-1 1 0,0-1 0,0 0 0,0 0 0,0 0 0,0 0 0,1 0 0,-1 0 0,0 0 0,0 0 0,0 0 0,0 0 0,0 0 0,0 1 0,1-1 0,-1 0 0,0 0 0,0 0 0,0 0 0,0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9:16:25.018"/>
    </inkml:context>
    <inkml:brush xml:id="br0">
      <inkml:brushProperty name="width" value="0.05" units="cm"/>
      <inkml:brushProperty name="height" value="0.05" units="cm"/>
    </inkml:brush>
  </inkml:definitions>
  <inkml:trace contextRef="#ctx0" brushRef="#br0">120 1 3073,'-4'0'130,"0"1"0,0 0 0,0 0 0,0 0 0,0 0 0,0 0 0,0 1 0,0 0 0,1 0 0,-1 0 0,1 0 0,-1 1 0,1-1 0,0 1 0,0 0 0,0 0 0,-4 5 0,2-3-78,0 1 0,0-1 0,1 1 0,0 0 1,0 0-1,0 1 0,1-1 0,0 1 0,0 0 0,0-1 0,1 1 0,0 1 0,-1 10 0,3-13-42,-1-1 0,1 1 1,1-1-1,-1 0 0,1 1 0,0-1 0,0 1 0,0-1 0,0 0 0,1 0 0,-1 0 0,1 0 0,0 0 0,1 0 1,-1 0-1,1 0 0,-1-1 0,1 1 0,0-1 0,1 0 0,-1 0 0,0 0 0,8 4 0,17 11 180,0-2-1,2-1 1,0-1-1,60 19 0,-73-30-155,1 0 0,0-1 0,-1 0 0,1-2 0,0 0-1,-1-1 1,1 0 0,17-5 0,-1-1 19,-1-2-1,0-1 1,37-17-1,-61 24-45,-1-1 0,0 0 0,0 0 0,0-1 0,-1 0 0,1-1-1,-1 0 1,0 0 0,8-10 0,-13 13-2,0 0 0,0 0 0,-1 0 0,1 0 0,-1 0 0,0 0 0,1 0 0,-1-1 0,-1 1 0,1 0 0,0-1 0,-1 1 0,0-1 0,0 1 0,0 0 0,0-1 0,-1 1 0,1-1 0,-1 1 0,0 0 0,0-1 0,0 1-1,0 0 1,0 0 0,-1 0 0,1 0 0,-4-5 0,0 1-15,0 0 0,0 1 0,0 0 1,-1 0-1,0 0 0,0 0 0,-1 1 0,1 0 0,-14-7 0,15 9 1,0 1 0,0 0-1,0 0 1,0 0 0,0 0 0,-1 1 0,1 0 0,0 0 0,-1 0 0,1 1-1,-1 0 1,1 0 0,-1 0 0,1 0 0,-7 3 0,10-3 2,1 0 1,-1 0 0,1 0-1,-1 0 1,1-1-1,-1 1 1,1 0-1,-1-1 1,1 1-1,-1-1 1,1 1 0,0-1-1,-1 0 1,1 1-1,0-1 1,-1 0-1,1 0 1,0 0-1,0 0 1,0 0 0,0 0-1,-1-2 1,-7-4-756,4 13-2223,3-1 1792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9:16:25.019"/>
    </inkml:context>
    <inkml:brush xml:id="br0">
      <inkml:brushProperty name="width" value="0.05" units="cm"/>
      <inkml:brushProperty name="height" value="0.05" units="cm"/>
    </inkml:brush>
  </inkml:definitions>
  <inkml:trace contextRef="#ctx0" brushRef="#br0">100 1 1985,'-39'-1'2524,"34"3"-2474,-1 0 1,1-1-1,-1 0 0,1-1 1,-1 1-1,1-1 1,-1 0-1,1 0 1,-6-1-1,14 0-102,4 9 44,19 27 68,-12-17-15,4 11-215,-18-20-1364,2-7 693</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7T20:42:45.284"/>
    </inkml:context>
    <inkml:brush xml:id="br0">
      <inkml:brushProperty name="width" value="0.025" units="cm"/>
      <inkml:brushProperty name="height" value="0.025" units="cm"/>
    </inkml:brush>
  </inkml:definitions>
  <inkml:trace contextRef="#ctx0" brushRef="#br0">103 11 912 0 0,'0'0'117'0'0,"0"0"0"0"0,0 1-1 0 0,0-1 1 0 0,-1 0 0 0 0,1 1-1 0 0,0-1 1 0 0,-1 0 0 0 0,1 0-1 0 0,0 0 1 0 0,0 1-1 0 0,-1-1 1 0 0,1 0 0 0 0,0 0-1 0 0,-1 0 1 0 0,1 0 0 0 0,-1 0-1 0 0,1 1 1 0 0,0-1 0 0 0,-1 0-1 0 0,1 0 1 0 0,0 0-1 0 0,-1 0 1 0 0,1 0 0 0 0,-1 0-1 0 0,1 0 1 0 0,0 0 0 0 0,-1 0-1 0 0,1-1 1 0 0,0 1 0 0 0,-1 0-1 0 0,1 0 1 0 0,0 0-1 0 0,-1 0 1 0 0,1 0 0 0 0,0-1-1 0 0,-1 1 1 0 0,1 0 0 0 0,0 0-1 0 0,-1 0 1 0 0,1-1 0 0 0,0 1-1 0 0,0 0 1 0 0,-1-1-1 0 0,1 1 1 0 0,0 0 0 0 0,0-1-1 0 0,0 1 1 0 0,-1 0 0 0 0,1-1-1 0 0,0 1 1 0 0,0 0 0 0 0,0-1-1 0 0,0 1 1 0 0,-7-8 4564 0 0,-4 11-4330 0 0,9-1-308 0 0,0 0 0 0 0,0 0 0 0 0,0 0 0 0 0,0 0 1 0 0,1 0-1 0 0,-1 0 0 0 0,1 0 0 0 0,-1 1 0 0 0,1-1 0 0 0,0 0 0 0 0,0 1 0 0 0,0-1 0 0 0,-1 5 1 0 0,-9 42 167 0 0,7-34-135 0 0,-6 30 96 0 0,1 0 0 0 0,3 0 0 0 0,1 1 0 0 0,3 0 0 0 0,4 60 0 0 0,-1-98-163 0 0,0 0 0 0 0,0 1 0 0 0,1-1 0 0 0,0 0 0 0 0,1 0 0 0 0,0 0 0 0 0,4 8 0 0 0,-5-13-9 0 0,-1-1-1 0 0,0 0 1 0 0,1 1-1 0 0,-1-1 1 0 0,1 0-1 0 0,0 0 1 0 0,0 0-1 0 0,0 0 1 0 0,0 0-1 0 0,0 0 1 0 0,0-1-1 0 0,0 1 1 0 0,0-1-1 0 0,1 1 1 0 0,-1-1-1 0 0,1 0 1 0 0,-1 0-1 0 0,1 0 1 0 0,-1 0-1 0 0,1-1 1 0 0,0 1-1 0 0,-1-1 1 0 0,1 1-1 0 0,0-1 1 0 0,4 0-1 0 0,-5-1 14 0 0,1 0 0 0 0,-1 0 0 0 0,0 0 0 0 0,0 0 0 0 0,0 0 0 0 0,0-1-1 0 0,0 1 1 0 0,0-1 0 0 0,0 0 0 0 0,0 1 0 0 0,0-1 0 0 0,-1 0 0 0 0,1 0 0 0 0,-1 0 0 0 0,0 0-1 0 0,2-3 1 0 0,21-39 43 0 0,-23 42-53 0 0,9-22-47 0 0,-2 1 1 0 0,0-1-1 0 0,-2 0 1 0 0,-1-1-1 0 0,0 0 1 0 0,0-29 0 0 0,-4 40 32 0 0,0-37 87 0 0,-1 49-73 0 0,0 0-1 0 0,0 0 1 0 0,0-1 0 0 0,-1 1-1 0 0,1 0 1 0 0,-1 0-1 0 0,1 0 1 0 0,-1 0-1 0 0,0 0 1 0 0,0 0 0 0 0,0 0-1 0 0,0 0 1 0 0,0 0-1 0 0,0 0 1 0 0,-1 0-1 0 0,1 0 1 0 0,-3-2 0 0 0,-3 3-498 0 0,3 1-4237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7T20:42:52.740"/>
    </inkml:context>
    <inkml:brush xml:id="br0">
      <inkml:brushProperty name="width" value="0.025" units="cm"/>
      <inkml:brushProperty name="height" value="0.025" units="cm"/>
    </inkml:brush>
  </inkml:definitions>
  <inkml:trace contextRef="#ctx0" brushRef="#br0">2 109 2369 0 0,'0'0'6806'0'0,"0"-47"-6550"0"0,8-14 243 0 0,-8 60-478 0 0,32 34 9 0 0,-22-18 56 0 0,-10-14-83 0 0,1 1-1 0 0,0 0 0 0 0,-1-1 0 0 0,1 1 0 0 0,0-1 0 0 0,0 1 1 0 0,0-1-1 0 0,0 0 0 0 0,1 1 0 0 0,-1-1 0 0 0,0 0 0 0 0,0 1 1 0 0,1-1-1 0 0,-1 0 0 0 0,1 0 0 0 0,-1 0 0 0 0,1-1 0 0 0,2 3 1 0 0,-3-3 50 0 0,-35-35 62 0 0,32 33-115 0 0,-16-12 94 0 0,13 27 40 0 0,2 2-106 0 0,3-14-17 0 0,-7 30-18 0 0,5-57-29 0 0,2 24-225 0 0,0-21 742 0 0,-1 14-3852 0 0,-4 9 1175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7T20:43:54.066"/>
    </inkml:context>
    <inkml:brush xml:id="br0">
      <inkml:brushProperty name="width" value="0.05" units="cm"/>
      <inkml:brushProperty name="height" value="0.05" units="cm"/>
    </inkml:brush>
  </inkml:definitions>
  <inkml:trace contextRef="#ctx0" brushRef="#br0">0 1492 6227 0 0,'1'-1'189'0'0,"0"-1"0"0"0,0 1 0 0 0,0 0 1 0 0,0 0-1 0 0,0 0 0 0 0,0-1 0 0 0,1 1 1 0 0,-1 0-1 0 0,0 1 0 0 0,0-1 0 0 0,1 0 0 0 0,-1 0 1 0 0,1 0-1 0 0,-1 1 0 0 0,1-1 0 0 0,-1 1 0 0 0,1-1 1 0 0,2 1-1 0 0,36-12 886 0 0,-37 11-839 0 0,13-2 121 0 0,1 1 0 0 0,-1 0 1 0 0,24 1-1 0 0,-25 2-185 0 0,-1-2-1 0 0,0 0 1 0 0,0 0 0 0 0,1-2 0 0 0,19-5 0 0 0,149-63 151 0 0,-158 58-223 0 0,-1 0-1 0 0,0-2 1 0 0,-1-1-1 0 0,-1 0 1 0 0,22-21-1 0 0,-24 18 0 0 0,0-1 0 0 0,0-1-1 0 0,-2-1 1 0 0,-1 0 0 0 0,-1-2 0 0 0,-1 1-1 0 0,17-36 1 0 0,-18 31-4 0 0,-2 1 0 0 0,0-2 0 0 0,-2 0 1 0 0,-1 0-1 0 0,-1 0 0 0 0,-2-1 0 0 0,-1-1 0 0 0,2-42 0 0 0,-8 28 41 0 0,-1 0-1 0 0,-2 0 0 0 0,-3 1 0 0 0,-1 0 1 0 0,-2 0-1 0 0,-2 1 0 0 0,-2 0 0 0 0,-2 1 1 0 0,-26-51-1 0 0,15 38-171 0 0,13 26 54 0 0,-33-53 0 0 0,39 69-19 0 0,-1 0 1 0 0,-1 1-1 0 0,0 0 1 0 0,-17-15-1 0 0,20 21 1057 0 0,-6-2-4680 0 0,10 30-3706 0 0,3-11 3529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8:55:49.765"/>
    </inkml:context>
    <inkml:brush xml:id="br0">
      <inkml:brushProperty name="width" value="0.025" units="cm"/>
      <inkml:brushProperty name="height" value="0.025" units="cm"/>
    </inkml:brush>
  </inkml:definitions>
  <inkml:trace contextRef="#ctx0" brushRef="#br0">1 0 24575,'7'0'0,"1"1"0,-1 0 0,1 0 0,-1 0 0,0 1 0,1 0 0,-1 1 0,0 0 0,7 3 0,6 3 0,7-1 0,-16-4 0,-32 3 0,16-4-48,1-1-1,-1 0 0,0 1 0,1 0 1,-1 0-1,1 1 0,0-1 0,0 1 1,1 0-1,-1 0 0,1 0 1,-5 7-1,3-4-683,1-2-6094</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7T20:43:55.424"/>
    </inkml:context>
    <inkml:brush xml:id="br0">
      <inkml:brushProperty name="width" value="0.05" units="cm"/>
      <inkml:brushProperty name="height" value="0.05" units="cm"/>
    </inkml:brush>
  </inkml:definitions>
  <inkml:trace contextRef="#ctx0" brushRef="#br0">6 298 5074 0 0,'0'0'990'0'0,"-2"-51"1110"0"0,-1-194-1009 0 0,7 244-947 0 0,1 1 1 0 0,0 0-1 0 0,-1 0 0 0 0,1 0 1 0 0,-1 1-1 0 0,1-1 0 0 0,-1 1 1 0 0,7 2-1 0 0,85 35 2316 0 0,-67-31-2378 0 0,-27-7-353 0 0,1 0-1 0 0,-1 0 1 0 0,0 1-1 0 0,1-1 1 0 0,-1 0 0 0 0,0 1-1 0 0,1 0 1 0 0,-1-1-1 0 0,0 1 1 0 0,0 0-1 0 0,0 0 1 0 0,1 0 0 0 0,-1 1-1 0 0,0-1 1 0 0,0 0-1 0 0,-1 1 1 0 0,1-1-1 0 0,0 1 1 0 0,2 2 0 0 0,-4 4-2611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7T20:46:18.320"/>
    </inkml:context>
    <inkml:brush xml:id="br0">
      <inkml:brushProperty name="width" value="0.025" units="cm"/>
      <inkml:brushProperty name="height" value="0.025" units="cm"/>
    </inkml:brush>
  </inkml:definitions>
  <inkml:trace contextRef="#ctx0" brushRef="#br0">0 532 6067 0 0,'0'0'2460'0'0,"33"-12"-1388"0"0,-16 1-691 0 0,-1-2-1 0 0,20-18 1 0 0,-24 19-249 0 0,-1 0 1 0 0,-1-1-1 0 0,0 0 1 0 0,-1-1-1 0 0,15-28 1 0 0,-8 11-113 0 0,-10 22 65 0 0,-1 1 0 0 0,-1-1 0 0 0,1-1 0 0 0,-2 1 0 0 0,1-1 0 0 0,-1 1 0 0 0,-1-1 0 0 0,0 0 0 0 0,0 0 0 0 0,1-17 0 0 0,-3-5 70 0 0,1 17-63 0 0,-1-1-1 0 0,0 0 1 0 0,-1 1-1 0 0,-5-22 0 0 0,5 33-80 0 0,0 0 0 0 0,0 0-1 0 0,0 0 1 0 0,-1 0-1 0 0,0 0 1 0 0,0 0 0 0 0,0 1-1 0 0,0-1 1 0 0,-1 1-1 0 0,1 0 1 0 0,-1-1 0 0 0,0 1-1 0 0,0 0 1 0 0,0 1 0 0 0,0-1-1 0 0,-1 0 1 0 0,1 1-1 0 0,-1 0 1 0 0,1 0 0 0 0,-1 0-1 0 0,-5-2 1 0 0,7 3-16 0 0,0 0 1 0 0,0 1-1 0 0,0-1 0 0 0,0 1 1 0 0,0-1-1 0 0,0 1 1 0 0,0-1-1 0 0,0 1 1 0 0,0 0-1 0 0,0 0 0 0 0,0 0 1 0 0,0 1-1 0 0,-1-1 1 0 0,1 0-1 0 0,0 1 0 0 0,0-1 1 0 0,0 1-1 0 0,0 0 1 0 0,1-1-1 0 0,-1 1 1 0 0,0 0-1 0 0,-3 2 0 0 0,3-1 1 0 0,0 0-1 0 0,0 1 0 0 0,0-1 0 0 0,0 1 1 0 0,0-1-1 0 0,0 1 0 0 0,1 0 1 0 0,-1 0-1 0 0,1 0 0 0 0,0 0 0 0 0,0 0 1 0 0,0 0-1 0 0,-1 4 0 0 0,1 0 3 0 0,0 1-1 0 0,0-1 1 0 0,0 1-1 0 0,1-1 0 0 0,0 0 1 0 0,1 1-1 0 0,1 7 1 0 0,10 19 28 0 0,-11-34 239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7T20:46:37.767"/>
    </inkml:context>
    <inkml:brush xml:id="br0">
      <inkml:brushProperty name="width" value="0.025" units="cm"/>
      <inkml:brushProperty name="height" value="0.025" units="cm"/>
    </inkml:brush>
  </inkml:definitions>
  <inkml:trace contextRef="#ctx0" brushRef="#br0">0 1 3073 0 0,'0'2'5486'0'0,"3"5"-4649"0"0,45 61 236 0 0,-48-68-1070 0 0,0 1 0 0 0,0-1 1 0 0,0 0-1 0 0,0 1 0 0 0,0-1 0 0 0,1 0 0 0 0,-1 0 1 0 0,0 1-1 0 0,0-1 0 0 0,0 0 0 0 0,1 0 1 0 0,-1 1-1 0 0,0-1 0 0 0,0 0 0 0 0,0 0 1 0 0,1 0-1 0 0,-1 1 0 0 0,0-1 0 0 0,1 0 1 0 0,-1 0-1 0 0,0 0 0 0 0,0 0 0 0 0,1 0 1 0 0,-1 0-1 0 0,0 1 0 0 0,1-1 0 0 0,-1 0 1 0 0,0 0-1 0 0,1 0 0 0 0,-1 0 0 0 0,0 0 1 0 0,1 0-1 0 0,-1 0 0 0 0,0 0 0 0 0,1-1 0 0 0,-1 1 1 0 0,0 0-1 0 0,0 0 0 0 0,1 0 0 0 0,-1 0 1 0 0,0 0-1 0 0,1 0 0 0 0,-1-1 0 0 0,0 1 1 0 0,0 0-1 0 0,1 0 0 0 0,-1 0 0 0 0,0-1 1 0 0,0 1-1 0 0,0 0 0 0 0,1 0 0 0 0,-1-1 1 0 0,0 1-1 0 0,0 0 0 0 0,0 0 0 0 0,0-1 1 0 0,1 1-1 0 0,-1 0 0 0 0,0-1 0 0 0,0 1 1 0 0,0 0-1 0 0,0 0 0 0 0,0-1 0 0 0,0 0 0 0 0,14-32-40 0 0,-4 9 67 0 0,-10 24-73 0 0,3 0-283 0 0,-3 0 247 0 0,0 0 1 0 0,0 0-1 0 0,0 0 0 0 0,0 0 0 0 0,0 0 0 0 0,1 0 1 0 0,-1 0-1 0 0,0 0 0 0 0,0 0 0 0 0,0 0 0 0 0,0 0 1 0 0,0 0-1 0 0,1 0 0 0 0,-1 0 0 0 0,0 0 0 0 0,0 0 1 0 0,0 0-1 0 0,0 0 0 0 0,0 1 0 0 0,0-1 0 0 0,0 0 1 0 0,1 0-1 0 0,-1 0 0 0 0,0 0 0 0 0,0 0 0 0 0,0 0 1 0 0,0 0-1 0 0,0 0 0 0 0,0 1 0 0 0,0-1 0 0 0,0 0 1 0 0,0 0-1 0 0,0 0 0 0 0,0 0 0 0 0,1 0 1 0 0,-1 0-1 0 0,0 1 0 0 0,0-1 0 0 0,0 0 0 0 0,0 0 1 0 0,0 0-1 0 0,0 0 0 0 0,0 0 0 0 0,0 0 0 0 0,0 1 1 0 0,0-1-1 0 0,0 0 0 0 0,0 0 0 0 0,0 0 0 0 0,-1 0 1 0 0,1 0-1 0 0,0 0 0 0 0,0 1 0 0 0,0-1 0 0 0,0 0 1 0 0,0 0-1 0 0,0 0 0 0 0,0 3-273 0 0,0 5-3636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7T20:48:05.303"/>
    </inkml:context>
    <inkml:brush xml:id="br0">
      <inkml:brushProperty name="width" value="0.025" units="cm"/>
      <inkml:brushProperty name="height" value="0.025" units="cm"/>
    </inkml:brush>
  </inkml:definitions>
  <inkml:trace contextRef="#ctx0" brushRef="#br0">96 10 912 0 0,'-1'0'117'0'0,"1"1"0"0"0,0-1-1 0 0,0 0 1 0 0,-1 0 0 0 0,1 1-1 0 0,0-1 1 0 0,0 0 0 0 0,-1 0-1 0 0,1 0 1 0 0,0 1-1 0 0,0-1 1 0 0,-1 0 0 0 0,1 0-1 0 0,0 0 1 0 0,-1 0 0 0 0,1 0-1 0 0,0 0 1 0 0,-1 1 0 0 0,1-1-1 0 0,0 0 1 0 0,-1 0-1 0 0,1 0 1 0 0,0 0 0 0 0,-1 0-1 0 0,1 0 1 0 0,-1 0 0 0 0,1-1-1 0 0,0 1 1 0 0,-1 0 0 0 0,1 0-1 0 0,0 0 1 0 0,0 0-1 0 0,-1 0 1 0 0,1 0 0 0 0,0-1-1 0 0,-1 1 1 0 0,1 0 0 0 0,0 0-1 0 0,0 0 1 0 0,-1-1 0 0 0,1 1-1 0 0,0 0 1 0 0,0 0-1 0 0,-1-1 1 0 0,1 1 0 0 0,0 0-1 0 0,0-1 1 0 0,0 1 0 0 0,0 0-1 0 0,-1-1 1 0 0,1 1 0 0 0,0 0-1 0 0,0-1 1 0 0,-6-6 4564 0 0,-4 10-4330 0 0,8-2-308 0 0,0 1 0 0 0,0 0 0 0 0,0 0 0 0 0,1 0 1 0 0,-1 0-1 0 0,1 0 0 0 0,-1 0 0 0 0,1 0 0 0 0,0 0 0 0 0,0 0 0 0 0,0 1 0 0 0,0-1 0 0 0,0 4 1 0 0,-10 39 167 0 0,8-31-135 0 0,-7 28 96 0 0,2-1 0 0 0,2 1 0 0 0,2 0 0 0 0,2 0 0 0 0,4 56 0 0 0,-2-90-163 0 0,1 0 0 0 0,1 0 0 0 0,0-1 0 0 0,0 1 0 0 0,0-1 0 0 0,1 0 0 0 0,4 8 0 0 0,-6-13-9 0 0,0 1-1 0 0,0-1 1 0 0,1 0-1 0 0,-1 0 1 0 0,1 0-1 0 0,-1 0 1 0 0,1 0-1 0 0,0 0 1 0 0,-1-1-1 0 0,1 1 1 0 0,0-1-1 0 0,0 1 1 0 0,1-1-1 0 0,-1 0 1 0 0,0 1-1 0 0,0-1 1 0 0,1 0-1 0 0,-1-1 1 0 0,0 1-1 0 0,1 0 1 0 0,-1-1-1 0 0,1 1 1 0 0,-1-1-1 0 0,1 0 1 0 0,3 0-1 0 0,-3-1 14 0 0,-1 1 0 0 0,0-1 0 0 0,0 0 0 0 0,0-1 0 0 0,0 1 0 0 0,0 0-1 0 0,0 0 1 0 0,-1-1 0 0 0,1 1 0 0 0,0-1 0 0 0,-1 0 0 0 0,1 1 0 0 0,-1-1 0 0 0,0 0 0 0 0,1 0-1 0 0,0-3 1 0 0,20-35 43 0 0,-21 38-53 0 0,8-20-47 0 0,-1 0 1 0 0,-1 0-1 0 0,-1 0 1 0 0,-1-1-1 0 0,-1 0 1 0 0,1-27 0 0 0,-4 37 32 0 0,0-34 87 0 0,-1 45-73 0 0,0 0-1 0 0,-1 0 1 0 0,1 0 0 0 0,0 0-1 0 0,-1 0 1 0 0,1 0-1 0 0,-1 0 1 0 0,0 0-1 0 0,1 0 1 0 0,-1 1 0 0 0,0-1-1 0 0,0 0 1 0 0,0 0-1 0 0,0 0 1 0 0,-1 1-1 0 0,1-1 1 0 0,-3-2 0 0 0,-2 3-498 0 0,2 1-4237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7T20:48:05.304"/>
    </inkml:context>
    <inkml:brush xml:id="br0">
      <inkml:brushProperty name="width" value="0.025" units="cm"/>
      <inkml:brushProperty name="height" value="0.025" units="cm"/>
    </inkml:brush>
  </inkml:definitions>
  <inkml:trace contextRef="#ctx0" brushRef="#br0">2 101 2369 0 0,'0'0'6806'0'0,"0"-44"-6550"0"0,7-12 243 0 0,-7 55-478 0 0,30 31 9 0 0,-21-16 56 0 0,-9-13-83 0 0,1 1-1 0 0,0-1 0 0 0,-1 1 0 0 0,1-1 0 0 0,0 1 0 0 0,0-1 1 0 0,0 0-1 0 0,0 1 0 0 0,0-1 0 0 0,0 0 0 0 0,0 0 0 0 0,0 0 1 0 0,1 0-1 0 0,-1 0 0 0 0,0 0 0 0 0,1 0 0 0 0,-1 0 0 0 0,4 1 1 0 0,-5-2 50 0 0,-31-32 62 0 0,29 30-115 0 0,-15-10 94 0 0,12 23 40 0 0,3 3-106 0 0,2-13-17 0 0,-7 28-18 0 0,5-53-29 0 0,2 22-225 0 0,0-19 742 0 0,-1 12-3852 0 0,-3 9 1175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7T20:48:47.999"/>
    </inkml:context>
    <inkml:brush xml:id="br0">
      <inkml:brushProperty name="width" value="0.025" units="cm"/>
      <inkml:brushProperty name="height" value="0.025" units="cm"/>
    </inkml:brush>
  </inkml:definitions>
  <inkml:trace contextRef="#ctx0" brushRef="#br0">0 459 6067 0 0,'0'0'2460'0'0,"28"-10"-1388"0"0,-13 0-691 0 0,-1-1-1 0 0,17-16 1 0 0,-21 17-249 0 0,-1-1 1 0 0,1 0-1 0 0,-2 0 1 0 0,0-1-1 0 0,12-24 1 0 0,-5 9-113 0 0,-11 19 65 0 0,1 1 0 0 0,-1-1 0 0 0,-1 0 0 0 0,1 0 0 0 0,-2 0 0 0 0,1 0 0 0 0,-1-1 0 0 0,0 1 0 0 0,0-1 0 0 0,0-15 0 0 0,-2-3 70 0 0,1 14-63 0 0,-1-1-1 0 0,0 1 1 0 0,-1-1-1 0 0,-4-18 0 0 0,4 29-80 0 0,0-1 0 0 0,0 1-1 0 0,0-1 1 0 0,0 1-1 0 0,-1 0 1 0 0,0 0 0 0 0,0 0-1 0 0,1 0 1 0 0,-2 0-1 0 0,1 0 1 0 0,0 0 0 0 0,-1 0-1 0 0,1 1 1 0 0,-1-1 0 0 0,0 1-1 0 0,0 0 1 0 0,0 0-1 0 0,0 0 1 0 0,0 0 0 0 0,0 1-1 0 0,-5-3 1 0 0,6 4-16 0 0,1-1 1 0 0,-1 0-1 0 0,0 1 0 0 0,1-1 1 0 0,-1 1-1 0 0,0 0 1 0 0,0-1-1 0 0,1 1 1 0 0,-1 0-1 0 0,0 0 0 0 0,0 0 1 0 0,0 0-1 0 0,1 1 1 0 0,-1-1-1 0 0,0 0 0 0 0,0 1 1 0 0,1-1-1 0 0,-1 1 1 0 0,0 0-1 0 0,1 0 1 0 0,-1-1-1 0 0,-2 3 0 0 0,2-1 1 0 0,0 0-1 0 0,0 0 0 0 0,1 0 0 0 0,-1 0 1 0 0,1 0-1 0 0,-1 1 0 0 0,1-1 1 0 0,-1 0-1 0 0,1 1 0 0 0,0-1 0 0 0,0 1 1 0 0,1 0-1 0 0,-2 3 0 0 0,1 0 3 0 0,0 1-1 0 0,0-1 1 0 0,1 1-1 0 0,0-1 0 0 0,0 0 1 0 0,0 1-1 0 0,2 5 1 0 0,9 18 28 0 0,-11-29 239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7T20:48:48"/>
    </inkml:context>
    <inkml:brush xml:id="br0">
      <inkml:brushProperty name="width" value="0.025" units="cm"/>
      <inkml:brushProperty name="height" value="0.025" units="cm"/>
    </inkml:brush>
  </inkml:definitions>
  <inkml:trace contextRef="#ctx0" brushRef="#br0">0 1 3073 0 0,'0'1'5486'0'0,"2"5"-4649"0"0,40 53 236 0 0,-42-58-1070 0 0,0-1 0 0 0,0 0 1 0 0,0 0-1 0 0,0 1 0 0 0,0-1 0 0 0,0 0 0 0 0,1 0 1 0 0,-1 1-1 0 0,0-1 0 0 0,0 0 0 0 0,0 0 1 0 0,0 0-1 0 0,1 1 0 0 0,-1-1 0 0 0,0 0 1 0 0,0 0-1 0 0,1 0 0 0 0,-1 0 0 0 0,0 0 1 0 0,0 1-1 0 0,1-1 0 0 0,-1 0 0 0 0,0 0 1 0 0,0 0-1 0 0,1 0 0 0 0,-1 0 0 0 0,0 0 1 0 0,0 0-1 0 0,1 0 0 0 0,-1 0 0 0 0,0 0 1 0 0,1 0-1 0 0,-1 0 0 0 0,0 0 0 0 0,0 0 0 0 0,1 0 1 0 0,-1 0-1 0 0,0 0 0 0 0,0 0 0 0 0,1 0 1 0 0,-1-1-1 0 0,0 1 0 0 0,0 0 0 0 0,1 0 1 0 0,-1 0-1 0 0,0 0 0 0 0,0-1 0 0 0,0 1 1 0 0,1 0-1 0 0,-1 0 0 0 0,0 0 0 0 0,0-1 1 0 0,0 1-1 0 0,0 0 0 0 0,1 0 0 0 0,-1-1 1 0 0,0 1-1 0 0,0 0 0 0 0,0 0 0 0 0,0-1 1 0 0,0 1-1 0 0,0 0 0 0 0,0 0 0 0 0,0-1 0 0 0,12-28-40 0 0,-3 9 67 0 0,-9 20-73 0 0,2 0-283 0 0,-2 0 247 0 0,0-1 1 0 0,0 1-1 0 0,1 0 0 0 0,-1 0 0 0 0,0 0 0 0 0,0 0 1 0 0,0 0-1 0 0,0 0 0 0 0,0 0 0 0 0,0 0 0 0 0,0 1 1 0 0,1-1-1 0 0,-1 0 0 0 0,0 0 0 0 0,0 0 0 0 0,0 0 1 0 0,0 0-1 0 0,0 0 0 0 0,0 0 0 0 0,0 0 0 0 0,1 0 1 0 0,-1 0-1 0 0,0 0 0 0 0,0 0 0 0 0,0 0 0 0 0,0 0 1 0 0,0 1-1 0 0,0-1 0 0 0,0 0 0 0 0,0 0 0 0 0,0 0 1 0 0,0 0-1 0 0,0 0 0 0 0,0 0 0 0 0,0 0 1 0 0,0 0-1 0 0,0 1 0 0 0,0-1 0 0 0,1 0 0 0 0,-1 0 1 0 0,0 0-1 0 0,0 0 0 0 0,0 0 0 0 0,0 0 0 0 0,-1 0 1 0 0,1 1-1 0 0,0-1 0 0 0,0 0 0 0 0,0 0 0 0 0,0 0 1 0 0,0 0-1 0 0,0 0 0 0 0,0 0 0 0 0,0 0 0 0 0,0 1 1 0 0,0-1-1 0 0,0 0 0 0 0,0 2-273 0 0,0 6-3636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7T21:12:51.479"/>
    </inkml:context>
    <inkml:brush xml:id="br0">
      <inkml:brushProperty name="width" value="0.05" units="cm"/>
      <inkml:brushProperty name="height" value="0.05" units="cm"/>
    </inkml:brush>
  </inkml:definitions>
  <inkml:trace contextRef="#ctx0" brushRef="#br0">5 841 4402 0 0,'-1'-7'9652'0'0,"-3"-29"-9334"0"0,8 19-309 0 0,0-1 0 0 0,1 1 0 0 0,0 0 1 0 0,2 1-1 0 0,0-1 0 0 0,16-26 0 0 0,3-10-9 0 0,75-203-149 0 0,-63 130 159 0 0,-29 87-171 0 0,24-61-1 0 0,-4 29-62 0 0,-29 64-315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3-17T21:12:53.018"/>
    </inkml:context>
    <inkml:brush xml:id="br0">
      <inkml:brushProperty name="width" value="0.05" units="cm"/>
      <inkml:brushProperty name="height" value="0.05" units="cm"/>
    </inkml:brush>
  </inkml:definitions>
  <inkml:trace contextRef="#ctx0" brushRef="#br0">1 329 6003 0 0,'0'0'1742'0'0,"1"-4"-1270"0"0,0 0-311 0 0,0-1-1 0 0,0 1 1 0 0,0-1 0 0 0,1 1-1 0 0,-1 0 1 0 0,1-1-1 0 0,1 1 1 0 0,-1 0 0 0 0,0 0-1 0 0,1 1 1 0 0,0-1-1 0 0,0 0 1 0 0,0 1 0 0 0,5-4-1 0 0,1-1-113 0 0,1 0 0 0 0,-1 0 0 0 0,0-1 0 0 0,-1 0 0 0 0,0 0 0 0 0,0-1 0 0 0,-1 0-1 0 0,0 0 1 0 0,-1-1 0 0 0,0 0 0 0 0,5-14 0 0 0,26-33-175 0 0,-22 31-867 0 0,-13 24 993 0 0,0 0-1 0 0,0-1 1 0 0,0 1-1 0 0,-1 0 1 0 0,1-1-1 0 0,-1 1 1 0 0,0-1 0 0 0,0 1-1 0 0,0-1 1 0 0,0 1-1 0 0,0-7 1 0 0,-1 10-113 0 0,2 0-568 0 0,-2 0 712 0 0,0 29 337 0 0,0 0-338 0 0,-1-13 76 0 0,1 1 0 0 0,0-1 0 0 0,1 0 0 0 0,1 1-1 0 0,1-1 1 0 0,0 0 0 0 0,10 29 0 0 0,-9-33-82 0 0,-1 0 0 0 0,0 0 1 0 0,-1 0-1 0 0,0 0 0 0 0,0 22 0 0 0,-2-33 24 0 0,22 34 210 0 0,-21-31-368 0 0,1 1 1 0 0,-1 0-1 0 0,0-1 1 0 0,-1 1-1 0 0,1 0 1 0 0,-1 0-1 0 0,-1 8 1 0 0,1 1-1991 0 0,0-3-1030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8:56:33.527"/>
    </inkml:context>
    <inkml:brush xml:id="br0">
      <inkml:brushProperty name="width" value="0.025" units="cm"/>
      <inkml:brushProperty name="height" value="0.025" units="cm"/>
    </inkml:brush>
  </inkml:definitions>
  <inkml:trace contextRef="#ctx0" brushRef="#br0">1 274 24575,'1'-3'0,"-1"-1"0,1 1 0,1 0 0,-1-1 0,0 1 0,1 0 0,0 0 0,0 0 0,0 0 0,0 0 0,0 0 0,0 0 0,6-4 0,38-33 0,-43 38 0,14-10 0,-1 1 0,1 1 0,1 0 0,0 2 0,0 0 0,33-9 0,121-20 0,-80 20 0,-34 4 0,-10 1 0,1 2 0,1 2 0,-1 3 0,59 0 0,-104 5 0,0 0 0,0 0 0,0 1 0,0-1 0,0 1 0,0 0 0,-1 0 0,1 1 0,0-1 0,-1 1 0,1 0 0,-1-1 0,0 2 0,1-1 0,-1 0 0,0 1 0,0-1 0,0 1 0,-1 0 0,1 0 0,-1 0 0,1 0 0,-1 0 0,0 1 0,0-1 0,-1 1 0,1-1 0,-1 1 0,0 0 0,0-1 0,0 1 0,1 6 0,-2-3 0,1 1 0,-2-1 0,1 0 0,-1 0 0,0 0 0,0 0 0,-1 0 0,0 0 0,0 0 0,-1 0 0,0 0 0,0-1 0,0 0 0,-1 1 0,0-1 0,-9 10 0,-13 12 0,-1-2 0,-45 35 0,59-54 0,-1-1 0,0-1 0,1 0 0,-2 0 0,1-1 0,-21 2 0,3 1 0,-11-1-1365,35-4-5461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8:56:34.943"/>
    </inkml:context>
    <inkml:brush xml:id="br0">
      <inkml:brushProperty name="width" value="0.025" units="cm"/>
      <inkml:brushProperty name="height" value="0.025" units="cm"/>
    </inkml:brush>
  </inkml:definitions>
  <inkml:trace contextRef="#ctx0" brushRef="#br0">114 1 24575,'-3'4'0,"1"0"0,-1 0 0,0 0 0,0 0 0,0 0 0,0-1 0,-1 1 0,-6 4 0,-4 6 0,0 1 0,0 0 0,-23 17 0,37-31 0,0-1 0,0 1 0,0-1 0,-1 0 0,1 1 0,0-1 0,0 1 0,0-1 0,0 0 0,0 1 0,0-1 0,1 1 0,-1-1 0,0 0 0,0 1 0,0-1 0,0 1 0,0-1 0,0 0 0,1 1 0,-1-1 0,0 0 0,0 1 0,1-1 0,-1 0 0,0 1 0,0-1 0,1 0 0,-1 0 0,0 1 0,1-1 0,-1 0 0,0 0 0,1 0 0,-1 0 0,1 1 0,-1-1 0,0 0 0,1 0 0,-1 0 0,1 0 0,-1 0 0,0 0 0,1 0 0,0 0 0,27 10 0,-22-8 0,1 1-151,0 0-1,0 1 0,-1-1 0,1 1 1,-1 1-1,0-1 0,0 1 1,10 11-1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8:59:02.285"/>
    </inkml:context>
    <inkml:brush xml:id="br0">
      <inkml:brushProperty name="width" value="0.05" units="cm"/>
      <inkml:brushProperty name="height" value="0.05" units="cm"/>
    </inkml:brush>
  </inkml:definitions>
  <inkml:trace contextRef="#ctx0" brushRef="#br0">198 1 3634,'-11'2'236,"0"0"0,0 1 0,0 0 0,1 0 0,0 2 0,0-1 0,0 1 0,0 0 0,1 1 0,0 1 0,0-1 0,0 1 0,1 1 0,-15 15 0,18-14-218,0 0 1,1 0-1,0 0 0,0 0 1,1 0-1,0 1 0,0-1 1,1 1-1,1 0 0,0 0 1,0 0-1,1 15 0,0-17-3,1 0-1,0 0 0,0-1 1,1 1-1,0-1 1,0 1-1,1-1 0,0 0 1,0 0-1,1 0 1,0 0-1,0 0 0,0-1 1,1 0-1,0 0 0,10 9 1,4 1 83,0 0-1,2-2 1,0 0 0,0-2 0,1 0 0,1-1 0,0-2-1,33 10 1,-25-11-30,0-1-1,56 4 1,-72-10-16,0-1 0,0 0 0,1-1 0,-1-1 0,0 0 0,0-1 0,27-10 0,-27 5-37,-1 0-1,0-1 0,0-1 1,-1 0-1,14-16 0,3 0-4,-24 22-2,0-1 0,-1-1 0,0 1 0,0-1 0,0 1-1,-1-2 1,0 1 0,0 0 0,-1-1 0,1 0 0,-1 1 0,3-13 0,-5 15-1,0 0 1,-1 0-1,0 0 1,1 0-1,-1 0 1,-1 0-1,1 0 1,-1 0-1,1 0 1,-1 0 0,0 0-1,0 0 1,-1 0-1,1 1 1,-1-1-1,0 0 1,0 1-1,0 0 1,-1-1-1,1 1 1,-1 0-1,1 0 1,-1 0-1,-6-5 1,-62-56 5,64 59-87,-1 0-1,0 1 0,0 0 1,-1 0-1,1 0 0,-1 1 0,-16-4 1,19 2-1357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8:59:03.591"/>
    </inkml:context>
    <inkml:brush xml:id="br0">
      <inkml:brushProperty name="width" value="0.05" units="cm"/>
      <inkml:brushProperty name="height" value="0.05" units="cm"/>
    </inkml:brush>
  </inkml:definitions>
  <inkml:trace contextRef="#ctx0" brushRef="#br0">88 9 1649,'0'0'27,"0"0"0,0 0 0,-1 0 1,1-1-1,0 1 0,0 0 0,0 0 1,0 0-1,0-1 0,0 1 0,0 0 0,0 0 1,-1-1-1,1 1 0,0 0 0,0-1 1,0 1-1,0 0 0,0 0 0,0-1 1,0 1-1,1 0 0,-1 0 0,0-1 0,0 1 1,0 0-1,0 0 0,0-1 0,0 1 1,0 0-1,0 0 0,1 0 0,-1-1 0,0 1 1,0 0-1,0 0 0,1 0 0,-1-1 1,-1 8 2618,-14-3-2094,11-3-539,1-1 0,0 1 0,0 0 0,-1 1-1,1-1 1,0 0 0,0 1 0,0 0 0,1 0 0,-1 0-1,0 0 1,1 0 0,-1 0 0,-2 4 0,-10 4 61,14-10-77,0 1-1,1-1 1,-1 0-1,1 0 1,-1 1-1,1-1 1,-1 0 0,1 1-1,-1-1 1,1 0-1,0 1 1,-1-1-1,1 1 1,-1-1-1,1 1 1,0-1-1,-1 1 1,1-1 0,0 1-1,0-1 1,0 1-1,-1-1 1,1 1-1,0 0 1,0-1-1,0 1 1,0-1-1,0 1 1,0-1 0,0 1-1,0 0 1,0-1-1,0 1 1,0-1-1,0 1 1,1-1-1,-1 1 1,0 0 0,0-1-1,1 1 1,-1-1-1,0 1 1,0-1-1,1 1 1,-1-1-1,1 0 1,-1 1-1,0-1 1,1 1 0,0 0-1,2 2 11,0 1-1,0 0 1,0 0-1,-1 1 1,1-1-1,-1 0 1,2 9-1,10 16 25,-5-9-19,-4-6-8,-1-1 38,-3-15 99,-2-4-3366</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8:59:19.179"/>
    </inkml:context>
    <inkml:brush xml:id="br0">
      <inkml:brushProperty name="width" value="0.05" units="cm"/>
      <inkml:brushProperty name="height" value="0.05" units="cm"/>
    </inkml:brush>
  </inkml:definitions>
  <inkml:trace contextRef="#ctx0" brushRef="#br0">127 33 2321,'-16'2'3622,"9"0"-3489,0 0 0,0 0 0,0 0 0,1 1 1,-10 5-1,12-6-108,0 1 1,0 0 0,0 0-1,1 0 1,-1 0-1,1 1 1,0-1-1,0 1 1,1 0 0,-1 0-1,1 0 1,-1 0-1,1 0 1,0 0 0,1 1-1,-1-1 1,1 1-1,0-1 1,0 1 0,0-1-1,0 7 1,-1 1 85,0 1 1,1-1 0,0 1-1,2 24 1,0-32-73,-1-1 1,1 0-1,1 1 1,-1-1-1,1 0 0,-1 0 1,1 0-1,0 0 1,1 0-1,-1-1 1,1 1-1,0-1 0,-1 1 1,1-1-1,1 0 1,-1 0-1,0 0 1,6 3-1,2 2-10,0-1 1,0 0 0,1 0-1,0-2 1,0 1-1,1-1 1,0-1-1,-1 0 1,1-1-1,1 0 1,-1-1 0,18 0-1,-22-1-21,4 0 0,1-1-1,0 0 0,-1 0 0,1-1 0,26-6 0,38-11 8,-51 13 5,51-18 0,-68 20-18,-1-1 0,0-1 0,0 0 1,-1 0-1,1-1 0,-1 0 0,-1 0 1,1-1-1,7-9 0,6-4 20,-18 18-18,-1 1 1,0-1 0,1 0-1,-1 0 1,0 0 0,0 0-1,0 0 1,-1-1-1,1 1 1,-1-1 0,1 1-1,-1-1 1,0 1 0,0-1-1,0 0 1,0 0-1,0 0 1,0 1 0,-1-1-1,0 0 1,1 0 0,-1-5-1,-2 1 7,0 0 0,0 1 0,0-1 0,-1 1 0,0 0 0,0-1 0,-1 1 0,0 0 0,0 1 0,0-1 0,-1 1 0,0 0 0,1 0 0,-2 0 0,1 1 0,-8-5 0,13 9-11,-5-4 2,-1 0 0,0 1 0,0 0 0,-1 0 0,-7-2 1,-5-2 3,-4 1 84,14 2-1817,22-18-1988,-8 14 2538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8:59:23.373"/>
    </inkml:context>
    <inkml:brush xml:id="br0">
      <inkml:brushProperty name="width" value="0.05" units="cm"/>
      <inkml:brushProperty name="height" value="0.05" units="cm"/>
    </inkml:brush>
  </inkml:definitions>
  <inkml:trace contextRef="#ctx0" brushRef="#br0">95 0 2689,'-32'8'2967,"28"-7"-2963,0 1 1,0-1-1,0 1 0,1-1 1,-1 1-1,0 0 0,1 1 0,0-1 1,-1 0-1,1 1 0,-3 3 1,-5 4 2,10-9-7,1-1 4,-1 0 0,1 1 0,0-1 0,-1 0 0,1 1 0,0-1 0,0 0 0,-1 1 0,1-1 0,0 0 0,0 1 0,0-1 0,-1 1 0,1-1 0,0 0 0,0 1 0,0-1 0,0 1 0,0-1 0,0 1 0,0-1 0,0 0 0,0 1 0,0-1 0,0 1 0,0-1 0,0 1 0,0 0 0,2 2 7,0 1 0,0-1 0,0 1-1,1-1 1,-1 0 0,1 0 0,0 0-1,-1 0 1,8 5 0,10 19 22,-9-10-18,-1-3-9,-4-7-38,-7-11-246,-1 5-787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3T19:00:22.616"/>
    </inkml:context>
    <inkml:brush xml:id="br0">
      <inkml:brushProperty name="width" value="0.05" units="cm"/>
      <inkml:brushProperty name="height" value="0.05" units="cm"/>
    </inkml:brush>
  </inkml:definitions>
  <inkml:trace contextRef="#ctx0" brushRef="#br0">120 1 3073,'-4'0'130,"0"1"0,0 0 0,0 0 0,0 0 0,0 0 0,0 0 0,0 1 0,0 0 0,1 0 0,-1 0 0,1 0 0,-1 1 0,1-1 0,0 1 0,0 0 0,0 0 0,-4 5 0,2-3-78,0 1 0,0-1 0,1 1 0,0 0 1,0 0-1,0 1 0,1-1 0,0 1 0,0 0 0,0-1 0,1 1 0,0 1 0,-1 10 0,3-13-42,-1-1 0,1 1 1,1-1-1,-1 0 0,1 1 0,0-1 0,0 1 0,0-1 0,0 0 0,1 0 0,-1 0 0,1 0 0,0 0 0,1 0 1,-1 0-1,1 0 0,-1-1 0,1 1 0,0-1 0,1 0 0,-1 0 0,0 0 0,8 4 0,17 11 180,0-2-1,2-1 1,0-1-1,60 19 0,-73-30-155,1 0 0,0-1 0,-1 0 0,1-2 0,0 0-1,-1-1 1,1 0 0,17-5 0,-1-1 19,-1-2-1,0-1 1,37-17-1,-61 24-45,-1-1 0,0 0 0,0 0 0,0-1 0,-1 0 0,1-1-1,-1 0 1,0 0 0,8-10 0,-13 13-2,0 0 0,0 0 0,-1 0 0,1 0 0,-1 0 0,0 0 0,1 0 0,-1-1 0,-1 1 0,1 0 0,0-1 0,-1 1 0,0-1 0,0 1 0,0 0 0,0-1 0,-1 1 0,1-1 0,-1 1 0,0 0 0,0-1 0,0 1-1,0 0 1,0 0 0,-1 0 0,1 0 0,-4-5 0,0 1-15,0 0 0,0 1 0,0 0 1,-1 0-1,0 0 0,0 0 0,-1 1 0,1 0 0,-14-7 0,15 9 1,0 1 0,0 0-1,0 0 1,0 0 0,0 0 0,-1 1 0,1 0 0,0 0 0,-1 0 0,1 1-1,-1 0 1,1 0 0,-1 0 0,1 0 0,-7 3 0,10-3 2,1 0 1,-1 0 0,1 0-1,-1 0 1,1-1-1,-1 1 1,1 0-1,-1-1 1,1 1-1,-1-1 1,1 1 0,0-1-1,-1 0 1,1 1-1,0-1 1,-1 0-1,1 0 1,0 0-1,0 0 1,0 0 0,0 0-1,-1-2 1,-7-4-756,4 13-2223,3-1 1792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636393-81D9-0D48-832F-C5CAED09FC0A}"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46AC5D-821F-3041-B6DF-D5CE3BE4B61B}" type="slidenum">
              <a:rPr lang="en-US" smtClean="0"/>
              <a:t>‹#›</a:t>
            </a:fld>
            <a:endParaRPr lang="en-US"/>
          </a:p>
        </p:txBody>
      </p:sp>
    </p:spTree>
    <p:extLst>
      <p:ext uri="{BB962C8B-B14F-4D97-AF65-F5344CB8AC3E}">
        <p14:creationId xmlns:p14="http://schemas.microsoft.com/office/powerpoint/2010/main" val="877400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b="1"/>
              <a:t>What is a neuron? What do they look like? (Why do they have different shapes?)</a:t>
            </a:r>
            <a:endParaRPr lang="en-US"/>
          </a:p>
          <a:p>
            <a:pPr marL="285750" indent="-285750">
              <a:lnSpc>
                <a:spcPct val="90000"/>
              </a:lnSpc>
              <a:spcBef>
                <a:spcPts val="1000"/>
              </a:spcBef>
              <a:buFont typeface="Arial"/>
              <a:buChar char="•"/>
            </a:pPr>
            <a:endParaRPr lang="en-US">
              <a:cs typeface="Calibri"/>
            </a:endParaRPr>
          </a:p>
          <a:p>
            <a:pPr marL="285750" indent="-285750">
              <a:lnSpc>
                <a:spcPct val="90000"/>
              </a:lnSpc>
              <a:spcBef>
                <a:spcPts val="1000"/>
              </a:spcBef>
              <a:buFont typeface="Arial"/>
              <a:buChar char="•"/>
            </a:pPr>
            <a:r>
              <a:rPr lang="en-US"/>
              <a:t>A neuron is a brain cell. </a:t>
            </a:r>
            <a:endParaRPr lang="en-US">
              <a:cs typeface="Calibri"/>
            </a:endParaRPr>
          </a:p>
          <a:p>
            <a:pPr marL="285750" indent="-285750">
              <a:lnSpc>
                <a:spcPct val="90000"/>
              </a:lnSpc>
              <a:spcBef>
                <a:spcPts val="1000"/>
              </a:spcBef>
              <a:buFont typeface="Arial"/>
              <a:buChar char="•"/>
            </a:pPr>
            <a:r>
              <a:rPr lang="en-US">
                <a:cs typeface="Calibri"/>
              </a:rPr>
              <a:t>Neurons have 3 main parts:</a:t>
            </a:r>
          </a:p>
          <a:p>
            <a:pPr marL="285750" indent="-285750">
              <a:lnSpc>
                <a:spcPct val="90000"/>
              </a:lnSpc>
              <a:spcBef>
                <a:spcPts val="1000"/>
              </a:spcBef>
              <a:buFont typeface="Arial"/>
              <a:buChar char="•"/>
            </a:pPr>
            <a:r>
              <a:rPr lang="en-US">
                <a:cs typeface="Calibri"/>
              </a:rPr>
              <a:t>Cell body (soma)</a:t>
            </a:r>
            <a:endParaRPr lang="en-US"/>
          </a:p>
          <a:p>
            <a:pPr marL="285750" indent="-285750">
              <a:lnSpc>
                <a:spcPct val="90000"/>
              </a:lnSpc>
              <a:spcBef>
                <a:spcPts val="1000"/>
              </a:spcBef>
              <a:buFont typeface="Arial"/>
              <a:buChar char="•"/>
            </a:pPr>
            <a:r>
              <a:rPr lang="en-US">
                <a:cs typeface="Calibri"/>
              </a:rPr>
              <a:t>Dendrite (where signal comes into the neuron)</a:t>
            </a:r>
          </a:p>
          <a:p>
            <a:pPr marL="285750" indent="-285750">
              <a:lnSpc>
                <a:spcPct val="90000"/>
              </a:lnSpc>
              <a:spcBef>
                <a:spcPts val="1000"/>
              </a:spcBef>
              <a:buFont typeface="Arial"/>
              <a:buChar char="•"/>
            </a:pPr>
            <a:r>
              <a:rPr lang="en-US">
                <a:cs typeface="Calibri"/>
              </a:rPr>
              <a:t>Axon (where signal leaves the neuron)</a:t>
            </a:r>
          </a:p>
          <a:p>
            <a:pPr marL="285750" indent="-285750">
              <a:lnSpc>
                <a:spcPct val="90000"/>
              </a:lnSpc>
              <a:spcBef>
                <a:spcPts val="1000"/>
              </a:spcBef>
              <a:buFont typeface="Arial"/>
              <a:buChar char="•"/>
            </a:pPr>
            <a:r>
              <a:rPr lang="en-US">
                <a:cs typeface="Calibri"/>
              </a:rPr>
              <a:t>Now have the students draw the example diagram &amp; label</a:t>
            </a:r>
          </a:p>
          <a:p>
            <a:pPr marL="285750" indent="-285750">
              <a:lnSpc>
                <a:spcPct val="90000"/>
              </a:lnSpc>
              <a:spcBef>
                <a:spcPts val="1000"/>
              </a:spcBef>
              <a:buFont typeface="Arial"/>
              <a:buChar char="•"/>
            </a:pPr>
            <a:r>
              <a:rPr lang="en-US">
                <a:cs typeface="Calibri"/>
              </a:rPr>
              <a:t>This is a diagram or model of a neuron –but not what neurons actually look like!</a:t>
            </a:r>
            <a:endParaRPr lang="en-US"/>
          </a:p>
          <a:p>
            <a:pPr lvl="1">
              <a:lnSpc>
                <a:spcPct val="90000"/>
              </a:lnSpc>
              <a:spcBef>
                <a:spcPts val="500"/>
              </a:spcBef>
              <a:buFont typeface="Arial"/>
              <a:buChar char="•"/>
            </a:pPr>
            <a:r>
              <a:rPr lang="en-US"/>
              <a:t>Neurons come in all shapes and sizes. Let's look at the next slide for two examples.</a:t>
            </a:r>
            <a:endParaRPr lang="en-US">
              <a:cs typeface="Calibri"/>
            </a:endParaRPr>
          </a:p>
        </p:txBody>
      </p:sp>
      <p:sp>
        <p:nvSpPr>
          <p:cNvPr id="4" name="Slide Number Placeholder 3"/>
          <p:cNvSpPr>
            <a:spLocks noGrp="1"/>
          </p:cNvSpPr>
          <p:nvPr>
            <p:ph type="sldNum" sz="quarter" idx="5"/>
          </p:nvPr>
        </p:nvSpPr>
        <p:spPr/>
        <p:txBody>
          <a:bodyPr/>
          <a:lstStyle/>
          <a:p>
            <a:fld id="{ED46AC5D-821F-3041-B6DF-D5CE3BE4B61B}" type="slidenum">
              <a:rPr lang="en-US" smtClean="0"/>
              <a:t>3</a:t>
            </a:fld>
            <a:endParaRPr lang="en-US"/>
          </a:p>
        </p:txBody>
      </p:sp>
    </p:spTree>
    <p:extLst>
      <p:ext uri="{BB962C8B-B14F-4D97-AF65-F5344CB8AC3E}">
        <p14:creationId xmlns:p14="http://schemas.microsoft.com/office/powerpoint/2010/main" val="385522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lnSpc>
                <a:spcPct val="90000"/>
              </a:lnSpc>
              <a:spcBef>
                <a:spcPts val="1000"/>
              </a:spcBef>
              <a:buFont typeface="Arial"/>
              <a:buNone/>
            </a:pPr>
            <a:r>
              <a:rPr lang="en-US" u="sng">
                <a:latin typeface="Arial"/>
                <a:cs typeface="Arial"/>
              </a:rPr>
              <a:t>Possible questions:</a:t>
            </a:r>
          </a:p>
          <a:p>
            <a:pPr marL="742950" lvl="1" indent="-285750">
              <a:lnSpc>
                <a:spcPct val="90000"/>
              </a:lnSpc>
              <a:spcBef>
                <a:spcPts val="1000"/>
              </a:spcBef>
              <a:buFont typeface="Arial"/>
              <a:buChar char="•"/>
            </a:pPr>
            <a:r>
              <a:rPr lang="en-US">
                <a:latin typeface="Arial"/>
                <a:cs typeface="Arial"/>
              </a:rPr>
              <a:t>What do you think an excitatory cell does? What do you think an inhibitory cell does?</a:t>
            </a:r>
          </a:p>
          <a:p>
            <a:pPr marL="1200150" lvl="2" indent="-285750">
              <a:lnSpc>
                <a:spcPct val="90000"/>
              </a:lnSpc>
              <a:spcBef>
                <a:spcPts val="1000"/>
              </a:spcBef>
              <a:buFont typeface="Arial"/>
              <a:buChar char="•"/>
            </a:pPr>
            <a:r>
              <a:rPr lang="en-US">
                <a:latin typeface="Arial"/>
                <a:cs typeface="Arial"/>
              </a:rPr>
              <a:t>Excitatory cells excite other cells and inhibitory cells quiet (inhibit) other cells</a:t>
            </a:r>
          </a:p>
          <a:p>
            <a:pPr marL="742950" lvl="1" indent="-285750">
              <a:lnSpc>
                <a:spcPct val="90000"/>
              </a:lnSpc>
              <a:spcBef>
                <a:spcPts val="1000"/>
              </a:spcBef>
              <a:buFont typeface="Arial"/>
              <a:buChar char="•"/>
            </a:pPr>
            <a:r>
              <a:rPr lang="en-US">
                <a:latin typeface="Arial"/>
                <a:cs typeface="Arial"/>
              </a:rPr>
              <a:t>See: What do you see? How does this cell look different from the diagram?</a:t>
            </a:r>
          </a:p>
          <a:p>
            <a:pPr marL="1200150" lvl="2" indent="-285750">
              <a:lnSpc>
                <a:spcPct val="90000"/>
              </a:lnSpc>
              <a:spcBef>
                <a:spcPts val="1000"/>
              </a:spcBef>
              <a:buFont typeface="Arial"/>
              <a:buChar char="•"/>
            </a:pPr>
            <a:r>
              <a:rPr lang="en-US">
                <a:latin typeface="Arial"/>
                <a:cs typeface="Arial"/>
              </a:rPr>
              <a:t>Unlike the diagram, cell somas are relatively small compared to axons and dendrites. </a:t>
            </a:r>
          </a:p>
          <a:p>
            <a:pPr marL="1200150" lvl="2" indent="-285750">
              <a:lnSpc>
                <a:spcPct val="90000"/>
              </a:lnSpc>
              <a:spcBef>
                <a:spcPts val="1000"/>
              </a:spcBef>
              <a:buFont typeface="Arial"/>
              <a:buChar char="•"/>
            </a:pPr>
            <a:r>
              <a:rPr lang="en-US">
                <a:latin typeface="Arial"/>
                <a:cs typeface="Arial"/>
              </a:rPr>
              <a:t>Axons and dendrites come in all patterns and sizes.</a:t>
            </a:r>
          </a:p>
          <a:p>
            <a:pPr marL="1200150" lvl="2" indent="-285750">
              <a:lnSpc>
                <a:spcPct val="90000"/>
              </a:lnSpc>
              <a:spcBef>
                <a:spcPts val="1000"/>
              </a:spcBef>
              <a:buFont typeface="Arial"/>
              <a:buChar char="•"/>
            </a:pPr>
            <a:r>
              <a:rPr lang="en-US">
                <a:latin typeface="Arial"/>
                <a:cs typeface="Arial"/>
              </a:rPr>
              <a:t>Etc.</a:t>
            </a:r>
            <a:endParaRPr lang="en-US">
              <a:cs typeface="Calibri"/>
            </a:endParaRPr>
          </a:p>
          <a:p>
            <a:pPr marL="742950" lvl="1" indent="-285750">
              <a:lnSpc>
                <a:spcPct val="90000"/>
              </a:lnSpc>
              <a:spcBef>
                <a:spcPts val="1000"/>
              </a:spcBef>
              <a:buFont typeface="Arial"/>
              <a:buChar char="•"/>
            </a:pPr>
            <a:r>
              <a:rPr lang="en-US">
                <a:latin typeface="Arial"/>
                <a:cs typeface="Arial"/>
              </a:rPr>
              <a:t>The excitatory cell has dendrites that reach far from the soma. The axon reaches out to the side. Who talks to this neuron, and who does this neuron talk to?</a:t>
            </a:r>
            <a:endParaRPr lang="en-US">
              <a:cs typeface="Calibri"/>
            </a:endParaRPr>
          </a:p>
          <a:p>
            <a:pPr marL="742950" lvl="1" indent="-285750">
              <a:lnSpc>
                <a:spcPct val="90000"/>
              </a:lnSpc>
              <a:spcBef>
                <a:spcPts val="1000"/>
              </a:spcBef>
              <a:buFont typeface="Arial"/>
              <a:buChar char="•"/>
              <a:defRPr/>
            </a:pPr>
            <a:r>
              <a:rPr lang="en-US">
                <a:latin typeface="Arial"/>
                <a:cs typeface="Arial"/>
              </a:rPr>
              <a:t>The inhibitory cell has short dendrites that stay in the neighborhood. The axon also stays close to the soma and completely overlaps with the dendrites.</a:t>
            </a:r>
          </a:p>
          <a:p>
            <a:pPr marL="742950" lvl="1" indent="-285750">
              <a:lnSpc>
                <a:spcPct val="90000"/>
              </a:lnSpc>
              <a:spcBef>
                <a:spcPts val="1000"/>
              </a:spcBef>
              <a:buFont typeface="Arial"/>
              <a:buChar char="•"/>
            </a:pPr>
            <a:r>
              <a:rPr lang="en-US">
                <a:latin typeface="Arial"/>
                <a:cs typeface="Arial"/>
              </a:rPr>
              <a:t>What do you think the functions of these cells are based on what you see? (Do these cells listen and talk to similar groups? If not, how do they differ?)</a:t>
            </a:r>
          </a:p>
        </p:txBody>
      </p:sp>
      <p:sp>
        <p:nvSpPr>
          <p:cNvPr id="4" name="Slide Number Placeholder 3"/>
          <p:cNvSpPr>
            <a:spLocks noGrp="1"/>
          </p:cNvSpPr>
          <p:nvPr>
            <p:ph type="sldNum" sz="quarter" idx="5"/>
          </p:nvPr>
        </p:nvSpPr>
        <p:spPr/>
        <p:txBody>
          <a:bodyPr/>
          <a:lstStyle/>
          <a:p>
            <a:fld id="{ED46AC5D-821F-3041-B6DF-D5CE3BE4B61B}" type="slidenum">
              <a:rPr lang="en-US" smtClean="0"/>
              <a:t>4</a:t>
            </a:fld>
            <a:endParaRPr lang="en-US"/>
          </a:p>
        </p:txBody>
      </p:sp>
    </p:spTree>
    <p:extLst>
      <p:ext uri="{BB962C8B-B14F-4D97-AF65-F5344CB8AC3E}">
        <p14:creationId xmlns:p14="http://schemas.microsoft.com/office/powerpoint/2010/main" val="3280054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Have students made the excitatory cell first</a:t>
            </a:r>
          </a:p>
        </p:txBody>
      </p:sp>
      <p:sp>
        <p:nvSpPr>
          <p:cNvPr id="4" name="Slide Number Placeholder 3"/>
          <p:cNvSpPr>
            <a:spLocks noGrp="1"/>
          </p:cNvSpPr>
          <p:nvPr>
            <p:ph type="sldNum" sz="quarter" idx="5"/>
          </p:nvPr>
        </p:nvSpPr>
        <p:spPr/>
        <p:txBody>
          <a:bodyPr/>
          <a:lstStyle/>
          <a:p>
            <a:fld id="{ED46AC5D-821F-3041-B6DF-D5CE3BE4B61B}" type="slidenum">
              <a:rPr lang="en-US" smtClean="0"/>
              <a:t>5</a:t>
            </a:fld>
            <a:endParaRPr lang="en-US"/>
          </a:p>
        </p:txBody>
      </p:sp>
    </p:spTree>
    <p:extLst>
      <p:ext uri="{BB962C8B-B14F-4D97-AF65-F5344CB8AC3E}">
        <p14:creationId xmlns:p14="http://schemas.microsoft.com/office/powerpoint/2010/main" val="412803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2800"/>
              <a:t>Roll the black pipe cleaner into a ball. This is your cell body, or soma, that contains the nucleus and other important organelles.</a:t>
            </a:r>
          </a:p>
          <a:p>
            <a:pPr marL="228600" indent="-228600">
              <a:buAutoNum type="arabicPeriod"/>
            </a:pPr>
            <a:r>
              <a:rPr lang="en-US" sz="2800"/>
              <a:t>Take one blue pipe cleaner and push it through the soma and point the ends upward. Twist the two halves together until two small branches remain at the end. This is your first dendrite! Dendrites receive electrical signals from other neurons.</a:t>
            </a:r>
          </a:p>
          <a:p>
            <a:pPr marL="228600" indent="-228600">
              <a:buAutoNum type="arabicPeriod"/>
            </a:pPr>
            <a:r>
              <a:rPr lang="en-US" sz="2800"/>
              <a:t>Cut the other two blue pipe cleaners in half to make four short pieces.</a:t>
            </a:r>
          </a:p>
          <a:p>
            <a:pPr marL="228600" indent="-228600">
              <a:buAutoNum type="arabicPeriod"/>
            </a:pPr>
            <a:r>
              <a:rPr lang="en-US" sz="2800"/>
              <a:t>Lay one of the segments across your first dendrite. Wrap the segment once around the dendrite. </a:t>
            </a:r>
          </a:p>
          <a:p>
            <a:pPr marL="228600" indent="-228600">
              <a:buAutoNum type="arabicPeriod"/>
            </a:pPr>
            <a:r>
              <a:rPr lang="en-US" sz="2800"/>
              <a:t>Grab one end of the segment and twist it around the dendrite upward, like you did before. Leave the end loose. The next twist is a little different—take the other end of the segment and wrap it around the dendrite downward instead, toward the soma. Now your dendrite has some more branches. </a:t>
            </a:r>
          </a:p>
          <a:p>
            <a:pPr marL="228600" indent="-228600">
              <a:buAutoNum type="arabicPeriod"/>
            </a:pPr>
            <a:r>
              <a:rPr lang="en-US" sz="2800"/>
              <a:t>Push the other three segments through the soma, in all different directions, to make the rest of your dendrites. Make sure to bend and curl each one!</a:t>
            </a:r>
          </a:p>
          <a:p>
            <a:pPr marL="228600" indent="-228600">
              <a:buAutoNum type="arabicPeriod"/>
            </a:pPr>
            <a:r>
              <a:rPr lang="en-US" sz="2800"/>
              <a:t>Next you will make your axon. There are multiple dendrites, but only one axon. The axon sends electrical signals to other neurons. Start by pushing a red pipe cleaner through the soma. Point the ends downward and twist it around itself a few times. Stop twisting when the axon is about the same length as the short dendrites.</a:t>
            </a:r>
          </a:p>
          <a:p>
            <a:pPr marL="228600" indent="-228600">
              <a:buAutoNum type="arabicPeriod"/>
            </a:pPr>
            <a:r>
              <a:rPr lang="en-US" sz="2800"/>
              <a:t>Bend one end of the pipe cleaner upward and point the other downward. The upward end should overlap with the dendrites.</a:t>
            </a:r>
          </a:p>
          <a:p>
            <a:pPr marL="228600" indent="-228600">
              <a:buAutoNum type="arabicPeriod"/>
            </a:pPr>
            <a:r>
              <a:rPr lang="en-US" sz="2800"/>
              <a:t>Now you will add branches to your axon, like you did before with your dendrite. Grab another red pipe cleaner and lay it across the downward axon branch, the one you haven’t used yet. This time place the pipe cleaner so that one side is longer than the other. Wrap it around the downward branch once.</a:t>
            </a:r>
          </a:p>
          <a:p>
            <a:pPr marL="228600" indent="-228600">
              <a:buAutoNum type="arabicPeriod"/>
            </a:pPr>
            <a:r>
              <a:rPr lang="en-US" sz="2800"/>
              <a:t>Take the long end of the new pipe cleaner and bend it upward so that the cell has two upward axon branches. Take the short end and twist it downward around the main axon. Leave the ends loose. Now your axon has all its branches.</a:t>
            </a:r>
          </a:p>
          <a:p>
            <a:pPr marL="0" indent="0">
              <a:buNone/>
            </a:pPr>
            <a:endParaRPr lang="en-US" sz="2800"/>
          </a:p>
          <a:p>
            <a:pPr marL="0" indent="0">
              <a:buNone/>
            </a:pPr>
            <a:r>
              <a:rPr lang="en-US" sz="2800"/>
              <a:t>You have now made your very own excitatory neuron</a:t>
            </a:r>
            <a:r>
              <a:rPr lang="en-US" sz="1600"/>
              <a:t>!</a:t>
            </a:r>
          </a:p>
        </p:txBody>
      </p:sp>
      <p:sp>
        <p:nvSpPr>
          <p:cNvPr id="4" name="Slide Number Placeholder 3"/>
          <p:cNvSpPr>
            <a:spLocks noGrp="1"/>
          </p:cNvSpPr>
          <p:nvPr>
            <p:ph type="sldNum" sz="quarter" idx="5"/>
          </p:nvPr>
        </p:nvSpPr>
        <p:spPr/>
        <p:txBody>
          <a:bodyPr/>
          <a:lstStyle/>
          <a:p>
            <a:fld id="{ED46AC5D-821F-3041-B6DF-D5CE3BE4B61B}" type="slidenum">
              <a:rPr lang="en-US" smtClean="0"/>
              <a:t>6</a:t>
            </a:fld>
            <a:endParaRPr lang="en-US"/>
          </a:p>
        </p:txBody>
      </p:sp>
    </p:spTree>
    <p:extLst>
      <p:ext uri="{BB962C8B-B14F-4D97-AF65-F5344CB8AC3E}">
        <p14:creationId xmlns:p14="http://schemas.microsoft.com/office/powerpoint/2010/main" val="167169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Roll the black pipe cleaner into a ball. </a:t>
            </a:r>
            <a:r>
              <a:rPr lang="en-US" sz="1200"/>
              <a:t>This is your cell body, or soma, that contains the neuron’s DNA and other important parts.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Cut the blue pipe cleaner in half. Push the two halves through the soma to make your dendrites. </a:t>
            </a:r>
            <a:r>
              <a:rPr lang="en-US" sz="1200"/>
              <a:t>Dendrites receive electrical signals from other neurons. Make sure to curl your branches and point them in all different directions!</a:t>
            </a:r>
          </a:p>
          <a:p>
            <a:pPr marL="228600" indent="-228600">
              <a:buAutoNum type="arabicPeriod"/>
            </a:pPr>
            <a:r>
              <a:rPr lang="en-US" sz="1200"/>
              <a:t>Next you will make your axon. The axon sends electrical signals to other neurons. Start by pushing a red pipe cleaner through the soma. Point the ends downward and twist it around itself a few times, then bend one of the ends to point sideways</a:t>
            </a:r>
            <a:r>
              <a:rPr lang="en-US"/>
              <a:t>.</a:t>
            </a:r>
          </a:p>
          <a:p>
            <a:pPr marL="228600" indent="-228600">
              <a:buAutoNum type="arabicPeriod"/>
            </a:pPr>
            <a:r>
              <a:rPr lang="en-US" sz="1200"/>
              <a:t>Now you will add axon branches, just like you added dendrite branches to your excitatory cell </a:t>
            </a:r>
            <a:r>
              <a:rPr lang="en-US" sz="1200" i="1"/>
              <a:t>(see slide 5, step 5).</a:t>
            </a:r>
            <a:r>
              <a:rPr lang="en-US" sz="1200"/>
              <a:t> Lay your second red pipe cleaner on the sideways axon branch you’ve made. Wrap the new segment once around the branch.</a:t>
            </a:r>
          </a:p>
          <a:p>
            <a:pPr marL="228600" indent="-228600">
              <a:buAutoNum type="arabicPeriod"/>
            </a:pPr>
            <a:r>
              <a:rPr lang="en-US" sz="1200"/>
              <a:t>Grab one end of the segment and twist it around the axon branch toward the soma. Take the other end of the segment and wrap it around the axon branch away from the soma. Leave the ends long this time.</a:t>
            </a:r>
          </a:p>
          <a:p>
            <a:pPr marL="228600" indent="-228600">
              <a:buAutoNum type="arabicPeriod"/>
            </a:pPr>
            <a:r>
              <a:rPr lang="en-US" sz="1200"/>
              <a:t>Bend and curl the branches in the section you just made, and then move that entire section upwards to tangle in the dendrites.</a:t>
            </a:r>
            <a:endParaRPr lang="en-US"/>
          </a:p>
          <a:p>
            <a:pPr marL="228600" indent="-228600">
              <a:buAutoNum type="arabicPeriod"/>
            </a:pPr>
            <a:r>
              <a:rPr lang="en-US"/>
              <a:t>Go back to the downward-pointing axon end and use your last pipe cleaner to add more branches, like you did in step 5.</a:t>
            </a:r>
          </a:p>
          <a:p>
            <a:pPr marL="228600" indent="-228600">
              <a:buAutoNum type="arabicPeriod"/>
            </a:pPr>
            <a:r>
              <a:rPr lang="en-US"/>
              <a:t>Finally, twist and curl your axon all over. Bend the entire axon upward and ball it up around the soma. Tangle the axon and the dendrites together, so they overlap.</a:t>
            </a:r>
          </a:p>
          <a:p>
            <a:pPr marL="228600" indent="-228600">
              <a:buAutoNum type="arabicPeriod"/>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have now made your very own inhibitory neuron!</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ED46AC5D-821F-3041-B6DF-D5CE3BE4B61B}" type="slidenum">
              <a:rPr lang="en-US" smtClean="0"/>
              <a:t>7</a:t>
            </a:fld>
            <a:endParaRPr lang="en-US"/>
          </a:p>
        </p:txBody>
      </p:sp>
    </p:spTree>
    <p:extLst>
      <p:ext uri="{BB962C8B-B14F-4D97-AF65-F5344CB8AC3E}">
        <p14:creationId xmlns:p14="http://schemas.microsoft.com/office/powerpoint/2010/main" val="459621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one neuron sends signals to another, it changes how that other neuron behaves. Different kinds of cells change the behavior of other cells in different ways. As we’ve learned, there are excitatory and inhibitory neurons. When an excitatory neuron sends out signals, it tells other cells to signal more. When an inhibitory cell sends out signals, it tells other cells to signal less.</a:t>
            </a:r>
          </a:p>
          <a:p>
            <a:endParaRPr lang="en-US"/>
          </a:p>
          <a:p>
            <a:r>
              <a:rPr lang="en-US"/>
              <a:t>What happens when we think about three cells connecting instead of two? Look at these two cells [first figure]. When the first neuron changes the signal of the second neuron, what happens when the second neuron talks to other cells? When an excitatory neuron tells another excitatory neuron to signal more, what happens to the third cell? Now let’s look at these other types of connections. What happens to the third cell when it receives signal from the second cell?</a:t>
            </a:r>
          </a:p>
        </p:txBody>
      </p:sp>
      <p:sp>
        <p:nvSpPr>
          <p:cNvPr id="4" name="Slide Number Placeholder 3"/>
          <p:cNvSpPr>
            <a:spLocks noGrp="1"/>
          </p:cNvSpPr>
          <p:nvPr>
            <p:ph type="sldNum" sz="quarter" idx="5"/>
          </p:nvPr>
        </p:nvSpPr>
        <p:spPr/>
        <p:txBody>
          <a:bodyPr/>
          <a:lstStyle/>
          <a:p>
            <a:fld id="{ED46AC5D-821F-3041-B6DF-D5CE3BE4B61B}" type="slidenum">
              <a:rPr lang="en-US" smtClean="0"/>
              <a:t>8</a:t>
            </a:fld>
            <a:endParaRPr lang="en-US"/>
          </a:p>
        </p:txBody>
      </p:sp>
    </p:spTree>
    <p:extLst>
      <p:ext uri="{BB962C8B-B14F-4D97-AF65-F5344CB8AC3E}">
        <p14:creationId xmlns:p14="http://schemas.microsoft.com/office/powerpoint/2010/main" val="15541543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05C51B-DB6D-496E-840A-3082FC5F0DCE}"/>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21" name="Text Placeholder 20">
            <a:extLst>
              <a:ext uri="{FF2B5EF4-FFF2-40B4-BE49-F238E27FC236}">
                <a16:creationId xmlns:a16="http://schemas.microsoft.com/office/drawing/2014/main" id="{1A6BED4D-4954-425B-BAB3-0830CDC6B118}"/>
              </a:ext>
            </a:extLst>
          </p:cNvPr>
          <p:cNvSpPr>
            <a:spLocks noGrp="1"/>
          </p:cNvSpPr>
          <p:nvPr>
            <p:ph type="body" sz="quarter" idx="10" hasCustomPrompt="1"/>
          </p:nvPr>
        </p:nvSpPr>
        <p:spPr>
          <a:xfrm>
            <a:off x="832385" y="3790950"/>
            <a:ext cx="4425416" cy="471488"/>
          </a:xfrm>
        </p:spPr>
        <p:txBody>
          <a:bodyPr>
            <a:normAutofit/>
          </a:bodyPr>
          <a:lstStyle>
            <a:lvl1pPr marL="0" indent="0">
              <a:buNone/>
              <a:defRPr sz="2000" spc="300" baseline="0">
                <a:gradFill>
                  <a:gsLst>
                    <a:gs pos="0">
                      <a:schemeClr val="bg1"/>
                    </a:gs>
                    <a:gs pos="100000">
                      <a:schemeClr val="bg1"/>
                    </a:gs>
                  </a:gsLst>
                  <a:lin ang="5400000" scaled="1"/>
                </a:gradFill>
              </a:defRPr>
            </a:lvl1pPr>
          </a:lstStyle>
          <a:p>
            <a:pPr lvl="0"/>
            <a:r>
              <a:rPr lang="en-US"/>
              <a:t>PRESENTATION SUBTITLE</a:t>
            </a:r>
          </a:p>
        </p:txBody>
      </p:sp>
      <p:sp>
        <p:nvSpPr>
          <p:cNvPr id="19" name="Title 18">
            <a:extLst>
              <a:ext uri="{FF2B5EF4-FFF2-40B4-BE49-F238E27FC236}">
                <a16:creationId xmlns:a16="http://schemas.microsoft.com/office/drawing/2014/main" id="{3192DE26-93BF-43D7-AA53-1690EB4071E4}"/>
              </a:ext>
            </a:extLst>
          </p:cNvPr>
          <p:cNvSpPr>
            <a:spLocks noGrp="1"/>
          </p:cNvSpPr>
          <p:nvPr>
            <p:ph type="title" hasCustomPrompt="1"/>
          </p:nvPr>
        </p:nvSpPr>
        <p:spPr>
          <a:xfrm>
            <a:off x="832384" y="2117114"/>
            <a:ext cx="9340315" cy="1311886"/>
          </a:xfrm>
        </p:spPr>
        <p:txBody>
          <a:bodyPr lIns="91440" tIns="45720" rIns="91440" bIns="45720" anchor="t" anchorCtr="0">
            <a:normAutofit/>
          </a:bodyPr>
          <a:lstStyle>
            <a:lvl1pPr>
              <a:defRPr sz="4800" spc="300" baseline="0">
                <a:gradFill>
                  <a:gsLst>
                    <a:gs pos="0">
                      <a:schemeClr val="bg1"/>
                    </a:gs>
                    <a:gs pos="100000">
                      <a:schemeClr val="bg1"/>
                    </a:gs>
                  </a:gsLst>
                  <a:lin ang="5400000" scaled="1"/>
                </a:gradFill>
              </a:defRPr>
            </a:lvl1pPr>
          </a:lstStyle>
          <a:p>
            <a:r>
              <a:rPr lang="en-US"/>
              <a:t>PRESENTATION TITLE</a:t>
            </a:r>
          </a:p>
        </p:txBody>
      </p:sp>
      <p:pic>
        <p:nvPicPr>
          <p:cNvPr id="6" name="Picture 5">
            <a:extLst>
              <a:ext uri="{FF2B5EF4-FFF2-40B4-BE49-F238E27FC236}">
                <a16:creationId xmlns:a16="http://schemas.microsoft.com/office/drawing/2014/main" id="{3D5565B5-2263-4E43-899D-55D6CD4B53CB}"/>
              </a:ext>
            </a:extLst>
          </p:cNvPr>
          <p:cNvPicPr>
            <a:picLocks noChangeAspect="1"/>
          </p:cNvPicPr>
          <p:nvPr userDrawn="1"/>
        </p:nvPicPr>
        <p:blipFill>
          <a:blip r:embed="rId3"/>
          <a:stretch>
            <a:fillRect/>
          </a:stretch>
        </p:blipFill>
        <p:spPr>
          <a:xfrm>
            <a:off x="909511" y="1035464"/>
            <a:ext cx="2850148" cy="670623"/>
          </a:xfrm>
          <a:prstGeom prst="rect">
            <a:avLst/>
          </a:prstGeom>
        </p:spPr>
      </p:pic>
    </p:spTree>
    <p:extLst>
      <p:ext uri="{BB962C8B-B14F-4D97-AF65-F5344CB8AC3E}">
        <p14:creationId xmlns:p14="http://schemas.microsoft.com/office/powerpoint/2010/main" val="1373244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_Light blue">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742F6298-CAE8-417F-B9E7-75659E9DF9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cxnSp>
        <p:nvCxnSpPr>
          <p:cNvPr id="17" name="Straight Connector 16">
            <a:extLst>
              <a:ext uri="{FF2B5EF4-FFF2-40B4-BE49-F238E27FC236}">
                <a16:creationId xmlns:a16="http://schemas.microsoft.com/office/drawing/2014/main" id="{68CDBBDB-01EC-4DB9-A7F4-A0207164415E}"/>
              </a:ext>
            </a:extLst>
          </p:cNvPr>
          <p:cNvCxnSpPr/>
          <p:nvPr userDrawn="1"/>
        </p:nvCxnSpPr>
        <p:spPr>
          <a:xfrm>
            <a:off x="967740" y="3230880"/>
            <a:ext cx="670560" cy="0"/>
          </a:xfrm>
          <a:prstGeom prst="line">
            <a:avLst/>
          </a:prstGeom>
          <a:noFill/>
          <a:ln w="63500" cap="flat" cmpd="sng" algn="ctr">
            <a:solidFill>
              <a:srgbClr val="003057"/>
            </a:solidFill>
            <a:prstDash val="solid"/>
            <a:miter lim="800000"/>
          </a:ln>
          <a:effectLst/>
        </p:spPr>
      </p:cxnSp>
      <p:sp>
        <p:nvSpPr>
          <p:cNvPr id="15" name="Title 10">
            <a:extLst>
              <a:ext uri="{FF2B5EF4-FFF2-40B4-BE49-F238E27FC236}">
                <a16:creationId xmlns:a16="http://schemas.microsoft.com/office/drawing/2014/main" id="{E4706075-B013-4C48-BDE8-57B463E07E0B}"/>
              </a:ext>
            </a:extLst>
          </p:cNvPr>
          <p:cNvSpPr>
            <a:spLocks noGrp="1"/>
          </p:cNvSpPr>
          <p:nvPr>
            <p:ph type="title" hasCustomPrompt="1"/>
          </p:nvPr>
        </p:nvSpPr>
        <p:spPr>
          <a:xfrm>
            <a:off x="838200" y="1964557"/>
            <a:ext cx="10456608" cy="889008"/>
          </a:xfrm>
        </p:spPr>
        <p:txBody>
          <a:bodyPr/>
          <a:lstStyle>
            <a:lvl1pPr>
              <a:defRPr spc="0" baseline="0">
                <a:gradFill>
                  <a:gsLst>
                    <a:gs pos="0">
                      <a:schemeClr val="bg1"/>
                    </a:gs>
                    <a:gs pos="100000">
                      <a:schemeClr val="bg1"/>
                    </a:gs>
                  </a:gsLst>
                  <a:lin ang="5400000" scaled="1"/>
                </a:gradFill>
              </a:defRPr>
            </a:lvl1pPr>
          </a:lstStyle>
          <a:p>
            <a:r>
              <a:rPr lang="en-US"/>
              <a:t>SECTION HEADING</a:t>
            </a:r>
          </a:p>
        </p:txBody>
      </p:sp>
      <p:sp>
        <p:nvSpPr>
          <p:cNvPr id="16" name="Text Placeholder 12">
            <a:extLst>
              <a:ext uri="{FF2B5EF4-FFF2-40B4-BE49-F238E27FC236}">
                <a16:creationId xmlns:a16="http://schemas.microsoft.com/office/drawing/2014/main" id="{BE44B54E-E72B-4602-9D94-130A680D4FED}"/>
              </a:ext>
            </a:extLst>
          </p:cNvPr>
          <p:cNvSpPr>
            <a:spLocks noGrp="1"/>
          </p:cNvSpPr>
          <p:nvPr>
            <p:ph type="body" sz="quarter" idx="13" hasCustomPrompt="1"/>
          </p:nvPr>
        </p:nvSpPr>
        <p:spPr>
          <a:xfrm>
            <a:off x="838201" y="3799406"/>
            <a:ext cx="9506804" cy="2114550"/>
          </a:xfrm>
        </p:spPr>
        <p:txBody>
          <a:bodyPr>
            <a:normAutofit/>
          </a:bodyPr>
          <a:lstStyle>
            <a:lvl1pPr marL="0" indent="0">
              <a:buNone/>
              <a:defRPr sz="2000">
                <a:gradFill>
                  <a:gsLst>
                    <a:gs pos="0">
                      <a:schemeClr val="bg1"/>
                    </a:gs>
                    <a:gs pos="100000">
                      <a:schemeClr val="bg1"/>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cxnSp>
        <p:nvCxnSpPr>
          <p:cNvPr id="7" name="Straight Connector 6">
            <a:extLst>
              <a:ext uri="{FF2B5EF4-FFF2-40B4-BE49-F238E27FC236}">
                <a16:creationId xmlns:a16="http://schemas.microsoft.com/office/drawing/2014/main" id="{A866A952-41AA-4980-8B22-41BC47219E18}"/>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13" name="Slide Number Placeholder 5">
            <a:extLst>
              <a:ext uri="{FF2B5EF4-FFF2-40B4-BE49-F238E27FC236}">
                <a16:creationId xmlns:a16="http://schemas.microsoft.com/office/drawing/2014/main" id="{EE8D0ED6-35C5-4844-8851-CA413D537BD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72886D38-DD48-41A1-A59B-AB2A89A57F48}"/>
              </a:ext>
            </a:extLst>
          </p:cNvPr>
          <p:cNvGrpSpPr/>
          <p:nvPr userDrawn="1"/>
        </p:nvGrpSpPr>
        <p:grpSpPr>
          <a:xfrm>
            <a:off x="862912" y="6316626"/>
            <a:ext cx="1327184" cy="316696"/>
            <a:chOff x="2944813" y="2309813"/>
            <a:chExt cx="1290638" cy="307975"/>
          </a:xfrm>
          <a:solidFill>
            <a:schemeClr val="bg1"/>
          </a:solidFill>
        </p:grpSpPr>
        <p:sp>
          <p:nvSpPr>
            <p:cNvPr id="18" name="Freeform 69">
              <a:extLst>
                <a:ext uri="{FF2B5EF4-FFF2-40B4-BE49-F238E27FC236}">
                  <a16:creationId xmlns:a16="http://schemas.microsoft.com/office/drawing/2014/main" id="{792A8F53-8BA7-4013-962A-BEE8AABD9E40}"/>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0">
              <a:extLst>
                <a:ext uri="{FF2B5EF4-FFF2-40B4-BE49-F238E27FC236}">
                  <a16:creationId xmlns:a16="http://schemas.microsoft.com/office/drawing/2014/main" id="{FEE52B8C-8B6E-46B5-ACE6-0CC89BB4804C}"/>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1">
              <a:extLst>
                <a:ext uri="{FF2B5EF4-FFF2-40B4-BE49-F238E27FC236}">
                  <a16:creationId xmlns:a16="http://schemas.microsoft.com/office/drawing/2014/main" id="{8D64304F-3F6D-4A9F-80E6-5208E5F30D07}"/>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2">
              <a:extLst>
                <a:ext uri="{FF2B5EF4-FFF2-40B4-BE49-F238E27FC236}">
                  <a16:creationId xmlns:a16="http://schemas.microsoft.com/office/drawing/2014/main" id="{6B1DB804-BA8B-4B3C-BFB3-E3B0F4CEAA9B}"/>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3">
              <a:extLst>
                <a:ext uri="{FF2B5EF4-FFF2-40B4-BE49-F238E27FC236}">
                  <a16:creationId xmlns:a16="http://schemas.microsoft.com/office/drawing/2014/main" id="{3AA66483-7071-43F7-83C7-2315269EA131}"/>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4">
              <a:extLst>
                <a:ext uri="{FF2B5EF4-FFF2-40B4-BE49-F238E27FC236}">
                  <a16:creationId xmlns:a16="http://schemas.microsoft.com/office/drawing/2014/main" id="{2FE9DB26-7A0D-48F0-AA55-84BC8EEDB500}"/>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5">
              <a:extLst>
                <a:ext uri="{FF2B5EF4-FFF2-40B4-BE49-F238E27FC236}">
                  <a16:creationId xmlns:a16="http://schemas.microsoft.com/office/drawing/2014/main" id="{17CF03F9-31D8-49E5-85BD-8C198F6C6601}"/>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6">
              <a:extLst>
                <a:ext uri="{FF2B5EF4-FFF2-40B4-BE49-F238E27FC236}">
                  <a16:creationId xmlns:a16="http://schemas.microsoft.com/office/drawing/2014/main" id="{A427D988-7A60-4399-8D38-A838F6BD2C25}"/>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7">
              <a:extLst>
                <a:ext uri="{FF2B5EF4-FFF2-40B4-BE49-F238E27FC236}">
                  <a16:creationId xmlns:a16="http://schemas.microsoft.com/office/drawing/2014/main" id="{DB2F5ED3-38E3-4712-B8C5-7B7FFB1F6254}"/>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8">
              <a:extLst>
                <a:ext uri="{FF2B5EF4-FFF2-40B4-BE49-F238E27FC236}">
                  <a16:creationId xmlns:a16="http://schemas.microsoft.com/office/drawing/2014/main" id="{9E07B6F8-A0F1-42AD-9DFE-B101222E158D}"/>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79">
              <a:extLst>
                <a:ext uri="{FF2B5EF4-FFF2-40B4-BE49-F238E27FC236}">
                  <a16:creationId xmlns:a16="http://schemas.microsoft.com/office/drawing/2014/main" id="{3BE618B4-D283-4AE6-A212-357C8D9673D7}"/>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0">
              <a:extLst>
                <a:ext uri="{FF2B5EF4-FFF2-40B4-BE49-F238E27FC236}">
                  <a16:creationId xmlns:a16="http://schemas.microsoft.com/office/drawing/2014/main" id="{2EB66C8D-3230-4D17-BC31-28001BBE05E1}"/>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1">
              <a:extLst>
                <a:ext uri="{FF2B5EF4-FFF2-40B4-BE49-F238E27FC236}">
                  <a16:creationId xmlns:a16="http://schemas.microsoft.com/office/drawing/2014/main" id="{894E86D9-B9BB-4C3C-8C1C-5AA74F00C753}"/>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2">
              <a:extLst>
                <a:ext uri="{FF2B5EF4-FFF2-40B4-BE49-F238E27FC236}">
                  <a16:creationId xmlns:a16="http://schemas.microsoft.com/office/drawing/2014/main" id="{84A54E9C-E59E-48DF-A4E2-EC060AE6845E}"/>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3">
              <a:extLst>
                <a:ext uri="{FF2B5EF4-FFF2-40B4-BE49-F238E27FC236}">
                  <a16:creationId xmlns:a16="http://schemas.microsoft.com/office/drawing/2014/main" id="{910217C1-F2FF-4D23-B90F-4D827AF894C4}"/>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4">
              <a:extLst>
                <a:ext uri="{FF2B5EF4-FFF2-40B4-BE49-F238E27FC236}">
                  <a16:creationId xmlns:a16="http://schemas.microsoft.com/office/drawing/2014/main" id="{B5E4E7BB-932B-4DF1-B601-78A6A6EA6201}"/>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5">
              <a:extLst>
                <a:ext uri="{FF2B5EF4-FFF2-40B4-BE49-F238E27FC236}">
                  <a16:creationId xmlns:a16="http://schemas.microsoft.com/office/drawing/2014/main" id="{7F98AC0F-EFA6-4FF1-AB9E-CF831786F1C6}"/>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6">
              <a:extLst>
                <a:ext uri="{FF2B5EF4-FFF2-40B4-BE49-F238E27FC236}">
                  <a16:creationId xmlns:a16="http://schemas.microsoft.com/office/drawing/2014/main" id="{843E18B7-5775-4289-8FED-C487596C031E}"/>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7">
              <a:extLst>
                <a:ext uri="{FF2B5EF4-FFF2-40B4-BE49-F238E27FC236}">
                  <a16:creationId xmlns:a16="http://schemas.microsoft.com/office/drawing/2014/main" id="{D3BE85A6-694A-434D-B1F2-DB891070B39E}"/>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8">
              <a:extLst>
                <a:ext uri="{FF2B5EF4-FFF2-40B4-BE49-F238E27FC236}">
                  <a16:creationId xmlns:a16="http://schemas.microsoft.com/office/drawing/2014/main" id="{1F6EF451-3095-4D56-BB67-36C721E1BADF}"/>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89">
              <a:extLst>
                <a:ext uri="{FF2B5EF4-FFF2-40B4-BE49-F238E27FC236}">
                  <a16:creationId xmlns:a16="http://schemas.microsoft.com/office/drawing/2014/main" id="{18AB9ECE-7D3A-42BA-BBFD-AB1154652B84}"/>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0">
              <a:extLst>
                <a:ext uri="{FF2B5EF4-FFF2-40B4-BE49-F238E27FC236}">
                  <a16:creationId xmlns:a16="http://schemas.microsoft.com/office/drawing/2014/main" id="{8DB5AB18-3453-4B0C-851A-517D69248E91}"/>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1">
              <a:extLst>
                <a:ext uri="{FF2B5EF4-FFF2-40B4-BE49-F238E27FC236}">
                  <a16:creationId xmlns:a16="http://schemas.microsoft.com/office/drawing/2014/main" id="{10940995-B99B-4CBC-B638-81BED2CA6C06}"/>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2">
              <a:extLst>
                <a:ext uri="{FF2B5EF4-FFF2-40B4-BE49-F238E27FC236}">
                  <a16:creationId xmlns:a16="http://schemas.microsoft.com/office/drawing/2014/main" id="{214EB0FB-6BB1-4710-8A3C-A3A92F0EB9FC}"/>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3">
              <a:extLst>
                <a:ext uri="{FF2B5EF4-FFF2-40B4-BE49-F238E27FC236}">
                  <a16:creationId xmlns:a16="http://schemas.microsoft.com/office/drawing/2014/main" id="{F54B52D3-F132-446F-B51D-4D57CF325653}"/>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4">
              <a:extLst>
                <a:ext uri="{FF2B5EF4-FFF2-40B4-BE49-F238E27FC236}">
                  <a16:creationId xmlns:a16="http://schemas.microsoft.com/office/drawing/2014/main" id="{937561DD-6337-47D6-84BD-C30C32A17D4F}"/>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5">
              <a:extLst>
                <a:ext uri="{FF2B5EF4-FFF2-40B4-BE49-F238E27FC236}">
                  <a16:creationId xmlns:a16="http://schemas.microsoft.com/office/drawing/2014/main" id="{C9DB64CF-17AD-4A38-BE03-A39EDAA23C51}"/>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6">
              <a:extLst>
                <a:ext uri="{FF2B5EF4-FFF2-40B4-BE49-F238E27FC236}">
                  <a16:creationId xmlns:a16="http://schemas.microsoft.com/office/drawing/2014/main" id="{C52B67B9-0B32-4AE8-A5A9-0B0AF41FEE5E}"/>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7">
              <a:extLst>
                <a:ext uri="{FF2B5EF4-FFF2-40B4-BE49-F238E27FC236}">
                  <a16:creationId xmlns:a16="http://schemas.microsoft.com/office/drawing/2014/main" id="{E37FC7C4-2834-4D3A-B32B-FB876EC18C08}"/>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8">
              <a:extLst>
                <a:ext uri="{FF2B5EF4-FFF2-40B4-BE49-F238E27FC236}">
                  <a16:creationId xmlns:a16="http://schemas.microsoft.com/office/drawing/2014/main" id="{80D876D4-E8F7-4793-8CEE-045A7268784A}"/>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99">
              <a:extLst>
                <a:ext uri="{FF2B5EF4-FFF2-40B4-BE49-F238E27FC236}">
                  <a16:creationId xmlns:a16="http://schemas.microsoft.com/office/drawing/2014/main" id="{C3BF0212-DBD9-429A-BFAB-21B89C37978A}"/>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0">
              <a:extLst>
                <a:ext uri="{FF2B5EF4-FFF2-40B4-BE49-F238E27FC236}">
                  <a16:creationId xmlns:a16="http://schemas.microsoft.com/office/drawing/2014/main" id="{176AACF2-1F8C-4915-ADEB-BFBAA795ECD0}"/>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1">
              <a:extLst>
                <a:ext uri="{FF2B5EF4-FFF2-40B4-BE49-F238E27FC236}">
                  <a16:creationId xmlns:a16="http://schemas.microsoft.com/office/drawing/2014/main" id="{47C81DFC-9567-48CE-B28C-BE0FFEF6E3FD}"/>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2">
              <a:extLst>
                <a:ext uri="{FF2B5EF4-FFF2-40B4-BE49-F238E27FC236}">
                  <a16:creationId xmlns:a16="http://schemas.microsoft.com/office/drawing/2014/main" id="{B69DC763-572F-4E9F-809E-918CCF7A1564}"/>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3">
              <a:extLst>
                <a:ext uri="{FF2B5EF4-FFF2-40B4-BE49-F238E27FC236}">
                  <a16:creationId xmlns:a16="http://schemas.microsoft.com/office/drawing/2014/main" id="{24547DB3-3AD7-48B1-B593-4DADBA39EE14}"/>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4">
              <a:extLst>
                <a:ext uri="{FF2B5EF4-FFF2-40B4-BE49-F238E27FC236}">
                  <a16:creationId xmlns:a16="http://schemas.microsoft.com/office/drawing/2014/main" id="{18A0F93E-DC20-4FD6-87A2-E0B97F485660}"/>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5">
              <a:extLst>
                <a:ext uri="{FF2B5EF4-FFF2-40B4-BE49-F238E27FC236}">
                  <a16:creationId xmlns:a16="http://schemas.microsoft.com/office/drawing/2014/main" id="{184AC2D5-CAA6-413A-AAD3-4ED8DA286D2A}"/>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6">
              <a:extLst>
                <a:ext uri="{FF2B5EF4-FFF2-40B4-BE49-F238E27FC236}">
                  <a16:creationId xmlns:a16="http://schemas.microsoft.com/office/drawing/2014/main" id="{BB415901-96C7-4FC7-A10A-91C9DCB50CD5}"/>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07">
              <a:extLst>
                <a:ext uri="{FF2B5EF4-FFF2-40B4-BE49-F238E27FC236}">
                  <a16:creationId xmlns:a16="http://schemas.microsoft.com/office/drawing/2014/main" id="{878F10F7-2CAE-4AF1-91B5-BFE16A4D4FCA}"/>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8" name="Rectangle 57">
            <a:extLst>
              <a:ext uri="{FF2B5EF4-FFF2-40B4-BE49-F238E27FC236}">
                <a16:creationId xmlns:a16="http://schemas.microsoft.com/office/drawing/2014/main" id="{FB0CAC28-A637-D54B-9A71-9016BDDE198A}"/>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3310497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58F6A5-EB41-4160-8EA4-C30602685E40}"/>
              </a:ext>
            </a:extLst>
          </p:cNvPr>
          <p:cNvSpPr/>
          <p:nvPr userDrawn="1"/>
        </p:nvSpPr>
        <p:spPr>
          <a:xfrm>
            <a:off x="0" y="0"/>
            <a:ext cx="270588" cy="6858000"/>
          </a:xfrm>
          <a:prstGeom prst="rect">
            <a:avLst/>
          </a:prstGeom>
          <a:solidFill>
            <a:srgbClr val="5DA7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54F039C-D361-4B6A-ADDC-5966235FA2AF}"/>
              </a:ext>
            </a:extLst>
          </p:cNvPr>
          <p:cNvCxnSpPr/>
          <p:nvPr userDrawn="1"/>
        </p:nvCxnSpPr>
        <p:spPr>
          <a:xfrm>
            <a:off x="967740" y="3230880"/>
            <a:ext cx="670560" cy="0"/>
          </a:xfrm>
          <a:prstGeom prst="line">
            <a:avLst/>
          </a:prstGeom>
          <a:noFill/>
          <a:ln w="63500" cap="flat" cmpd="sng" algn="ctr">
            <a:solidFill>
              <a:srgbClr val="003057"/>
            </a:solidFill>
            <a:prstDash val="solid"/>
            <a:miter lim="800000"/>
          </a:ln>
          <a:effectLst/>
        </p:spPr>
      </p:cxnSp>
      <p:sp>
        <p:nvSpPr>
          <p:cNvPr id="11" name="Title 10">
            <a:extLst>
              <a:ext uri="{FF2B5EF4-FFF2-40B4-BE49-F238E27FC236}">
                <a16:creationId xmlns:a16="http://schemas.microsoft.com/office/drawing/2014/main" id="{0FA16125-939E-4880-BCB9-99D9A40E426E}"/>
              </a:ext>
            </a:extLst>
          </p:cNvPr>
          <p:cNvSpPr>
            <a:spLocks noGrp="1"/>
          </p:cNvSpPr>
          <p:nvPr>
            <p:ph type="title" hasCustomPrompt="1"/>
          </p:nvPr>
        </p:nvSpPr>
        <p:spPr>
          <a:xfrm>
            <a:off x="838200" y="1964557"/>
            <a:ext cx="10456608" cy="889008"/>
          </a:xfrm>
        </p:spPr>
        <p:txBody>
          <a:bodyPr/>
          <a:lstStyle>
            <a:lvl1pPr>
              <a:defRPr spc="0" baseline="0"/>
            </a:lvl1pPr>
          </a:lstStyle>
          <a:p>
            <a:r>
              <a:rPr lang="en-US"/>
              <a:t>SECTION TITLE</a:t>
            </a:r>
          </a:p>
        </p:txBody>
      </p:sp>
      <p:sp>
        <p:nvSpPr>
          <p:cNvPr id="13" name="Text Placeholder 12">
            <a:extLst>
              <a:ext uri="{FF2B5EF4-FFF2-40B4-BE49-F238E27FC236}">
                <a16:creationId xmlns:a16="http://schemas.microsoft.com/office/drawing/2014/main" id="{B44774D3-AAB2-4AF2-B765-F0D9A2109172}"/>
              </a:ext>
            </a:extLst>
          </p:cNvPr>
          <p:cNvSpPr>
            <a:spLocks noGrp="1"/>
          </p:cNvSpPr>
          <p:nvPr>
            <p:ph type="body" sz="quarter" idx="13" hasCustomPrompt="1"/>
          </p:nvPr>
        </p:nvSpPr>
        <p:spPr>
          <a:xfrm>
            <a:off x="847725" y="3727488"/>
            <a:ext cx="9497279" cy="2114550"/>
          </a:xfrm>
        </p:spPr>
        <p:txBody>
          <a:bodyPr>
            <a:normAutofit/>
          </a:bodyPr>
          <a:lstStyle>
            <a:lvl1pPr marL="0" indent="0">
              <a:buNone/>
              <a:defRPr sz="2000">
                <a:gradFill>
                  <a:gsLst>
                    <a:gs pos="0">
                      <a:srgbClr val="7C7D7F"/>
                    </a:gs>
                    <a:gs pos="100000">
                      <a:srgbClr val="7C7D7F"/>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spTree>
    <p:extLst>
      <p:ext uri="{BB962C8B-B14F-4D97-AF65-F5344CB8AC3E}">
        <p14:creationId xmlns:p14="http://schemas.microsoft.com/office/powerpoint/2010/main" val="806003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_Light blue">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44848"/>
            <a:ext cx="5200650" cy="3404791"/>
          </a:xfrm>
        </p:spPr>
        <p:txBody>
          <a:bodyPr/>
          <a:lstStyle>
            <a:lvl1pPr>
              <a:defRPr/>
            </a:lvl1pPr>
            <a:lvl2pPr>
              <a:defRPr/>
            </a:lvl2pPr>
            <a:lvl3pPr>
              <a:defRPr/>
            </a:lvl3pPr>
            <a:lvl4pPr>
              <a:defRPr/>
            </a:lvl4pPr>
            <a:lvl5pPr>
              <a:defRPr/>
            </a:lvl5pPr>
          </a:lstStyle>
          <a:p>
            <a:pPr lvl="0"/>
            <a:r>
              <a:rPr lang="en-US"/>
              <a:t>Click to 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2344848"/>
            <a:ext cx="5181600" cy="3404791"/>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gradFill>
                  <a:gsLst>
                    <a:gs pos="0">
                      <a:schemeClr val="accent2"/>
                    </a:gs>
                    <a:gs pos="100000">
                      <a:schemeClr val="accent2"/>
                    </a:gs>
                  </a:gsLst>
                  <a:lin ang="5400000" scaled="1"/>
                </a:gradFill>
              </a:defRPr>
            </a:lvl1pPr>
          </a:lstStyle>
          <a:p>
            <a:pPr lvl="0"/>
            <a:r>
              <a:rPr lang="en-US"/>
              <a:t>CLICK TO ADD TEXT</a:t>
            </a:r>
          </a:p>
        </p:txBody>
      </p:sp>
      <p:sp>
        <p:nvSpPr>
          <p:cNvPr id="25" name="Rectangle 24">
            <a:extLst>
              <a:ext uri="{FF2B5EF4-FFF2-40B4-BE49-F238E27FC236}">
                <a16:creationId xmlns:a16="http://schemas.microsoft.com/office/drawing/2014/main" id="{75373CC7-7392-4D9B-9656-5D8E34F8D1BA}"/>
              </a:ext>
            </a:extLst>
          </p:cNvPr>
          <p:cNvSpPr/>
          <p:nvPr userDrawn="1"/>
        </p:nvSpPr>
        <p:spPr>
          <a:xfrm>
            <a:off x="0" y="0"/>
            <a:ext cx="270588" cy="6858000"/>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20">
            <a:extLst>
              <a:ext uri="{FF2B5EF4-FFF2-40B4-BE49-F238E27FC236}">
                <a16:creationId xmlns:a16="http://schemas.microsoft.com/office/drawing/2014/main" id="{A4B5401A-E602-49A8-9F28-E2A0BF670608}"/>
              </a:ext>
            </a:extLst>
          </p:cNvPr>
          <p:cNvSpPr>
            <a:spLocks noGrp="1"/>
          </p:cNvSpPr>
          <p:nvPr>
            <p:ph type="body" sz="quarter" idx="16" hasCustomPrompt="1"/>
          </p:nvPr>
        </p:nvSpPr>
        <p:spPr>
          <a:xfrm>
            <a:off x="828675" y="1825625"/>
            <a:ext cx="5181600" cy="348875"/>
          </a:xfrm>
        </p:spPr>
        <p:txBody>
          <a:bodyPr>
            <a:noAutofit/>
          </a:bodyPr>
          <a:lstStyle>
            <a:lvl1pPr marL="0" indent="0">
              <a:buNone/>
              <a:defRPr sz="2400" b="1">
                <a:gradFill>
                  <a:gsLst>
                    <a:gs pos="0">
                      <a:schemeClr val="accent2"/>
                    </a:gs>
                    <a:gs pos="100000">
                      <a:schemeClr val="accent2"/>
                    </a:gs>
                  </a:gsLst>
                  <a:lin ang="5400000" scaled="1"/>
                </a:gradFill>
              </a:defRPr>
            </a:lvl1pPr>
          </a:lstStyle>
          <a:p>
            <a:pPr lvl="0"/>
            <a:r>
              <a:rPr lang="en-US"/>
              <a:t>CLICK TO ADD TEXT</a:t>
            </a:r>
          </a:p>
        </p:txBody>
      </p:sp>
    </p:spTree>
    <p:extLst>
      <p:ext uri="{BB962C8B-B14F-4D97-AF65-F5344CB8AC3E}">
        <p14:creationId xmlns:p14="http://schemas.microsoft.com/office/powerpoint/2010/main" val="1998714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Images_Ligh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6">
            <a:extLst>
              <a:ext uri="{FF2B5EF4-FFF2-40B4-BE49-F238E27FC236}">
                <a16:creationId xmlns:a16="http://schemas.microsoft.com/office/drawing/2014/main" id="{99C28DF4-762D-46FB-9F54-576979CD638D}"/>
              </a:ext>
            </a:extLst>
          </p:cNvPr>
          <p:cNvSpPr>
            <a:spLocks noGrp="1"/>
          </p:cNvSpPr>
          <p:nvPr>
            <p:ph type="body" sz="quarter" idx="10"/>
          </p:nvPr>
        </p:nvSpPr>
        <p:spPr>
          <a:xfrm>
            <a:off x="828675" y="1825625"/>
            <a:ext cx="5181600" cy="3770105"/>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11" name="Text Placeholder 20">
            <a:extLst>
              <a:ext uri="{FF2B5EF4-FFF2-40B4-BE49-F238E27FC236}">
                <a16:creationId xmlns:a16="http://schemas.microsoft.com/office/drawing/2014/main" id="{00C5C23C-9E63-4F7E-987A-A7EDBC5C0445}"/>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
        <p:nvSpPr>
          <p:cNvPr id="4" name="Picture Placeholder 3">
            <a:extLst>
              <a:ext uri="{FF2B5EF4-FFF2-40B4-BE49-F238E27FC236}">
                <a16:creationId xmlns:a16="http://schemas.microsoft.com/office/drawing/2014/main" id="{0B22E7D3-FE83-40FF-A8B5-DB5D7EF85CD8}"/>
              </a:ext>
            </a:extLst>
          </p:cNvPr>
          <p:cNvSpPr>
            <a:spLocks noGrp="1"/>
          </p:cNvSpPr>
          <p:nvPr>
            <p:ph type="pic" sz="quarter" idx="14"/>
          </p:nvPr>
        </p:nvSpPr>
        <p:spPr>
          <a:xfrm>
            <a:off x="6172201" y="1825625"/>
            <a:ext cx="5181600" cy="3770313"/>
          </a:xfrm>
        </p:spPr>
        <p:txBody>
          <a:bodyPr/>
          <a:lstStyle/>
          <a:p>
            <a:r>
              <a:rPr lang="en-US"/>
              <a:t>Click icon to add picture</a:t>
            </a:r>
          </a:p>
        </p:txBody>
      </p:sp>
    </p:spTree>
    <p:extLst>
      <p:ext uri="{BB962C8B-B14F-4D97-AF65-F5344CB8AC3E}">
        <p14:creationId xmlns:p14="http://schemas.microsoft.com/office/powerpoint/2010/main" val="1451331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_Light blue">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95329"/>
            <a:ext cx="5200650" cy="3200401"/>
          </a:xfrm>
        </p:spPr>
        <p:txBody>
          <a:bodyPr/>
          <a:lstStyle>
            <a:lvl1pPr>
              <a:defRPr/>
            </a:lvl1pPr>
            <a:lvl2pPr>
              <a:defRPr/>
            </a:lvl2pPr>
            <a:lvl3pPr>
              <a:defRPr/>
            </a:lvl3pPr>
            <a:lvl4pPr>
              <a:defRPr/>
            </a:lvl4pPr>
            <a:lvl5pPr>
              <a:defRPr/>
            </a:lvl5pPr>
          </a:lstStyle>
          <a:p>
            <a:pPr lvl="0"/>
            <a:r>
              <a:rPr lang="en-US"/>
              <a:t>Click to 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1825625"/>
            <a:ext cx="5181600" cy="3770105"/>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21" name="Text Placeholder 20">
            <a:extLst>
              <a:ext uri="{FF2B5EF4-FFF2-40B4-BE49-F238E27FC236}">
                <a16:creationId xmlns:a16="http://schemas.microsoft.com/office/drawing/2014/main" id="{3EBD1D46-05CC-43DC-A994-8701275CEFE5}"/>
              </a:ext>
            </a:extLst>
          </p:cNvPr>
          <p:cNvSpPr>
            <a:spLocks noGrp="1"/>
          </p:cNvSpPr>
          <p:nvPr>
            <p:ph type="body" sz="quarter" idx="13"/>
          </p:nvPr>
        </p:nvSpPr>
        <p:spPr>
          <a:xfrm>
            <a:off x="828675" y="5828087"/>
            <a:ext cx="5181600" cy="348875"/>
          </a:xfrm>
        </p:spPr>
        <p:txBody>
          <a:bodyPr>
            <a:normAutofit/>
          </a:bodyPr>
          <a:lstStyle>
            <a:lvl1pPr marL="0" indent="0">
              <a:buNone/>
              <a:defRPr sz="1600">
                <a:gradFill>
                  <a:gsLst>
                    <a:gs pos="0">
                      <a:srgbClr val="7C7D7F"/>
                    </a:gs>
                    <a:gs pos="100000">
                      <a:srgbClr val="7C7D7F"/>
                    </a:gs>
                  </a:gsLst>
                  <a:lin ang="5400000" scaled="1"/>
                </a:gradFill>
              </a:defRPr>
            </a:lvl1pPr>
          </a:lstStyle>
          <a:p>
            <a:pPr lvl="0"/>
            <a:r>
              <a:rPr lang="en-US"/>
              <a:t>Click to edit Master text styles</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gradFill>
                  <a:gsLst>
                    <a:gs pos="0">
                      <a:srgbClr val="5DA7E5"/>
                    </a:gs>
                    <a:gs pos="100000">
                      <a:srgbClr val="5DA7E5"/>
                    </a:gs>
                  </a:gsLst>
                  <a:lin ang="5400000" scaled="1"/>
                </a:gradFill>
              </a:defRPr>
            </a:lvl1pPr>
          </a:lstStyle>
          <a:p>
            <a:pPr lvl="0"/>
            <a:r>
              <a:rPr lang="en-US"/>
              <a:t>CLICK TO ADD TEXT</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5DA7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749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Content_Light blu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4FA1511-4445-4FFA-91C4-DF4D55AA02FC}"/>
              </a:ext>
            </a:extLst>
          </p:cNvPr>
          <p:cNvSpPr>
            <a:spLocks noGrp="1"/>
          </p:cNvSpPr>
          <p:nvPr>
            <p:ph sz="quarter" idx="12"/>
          </p:nvPr>
        </p:nvSpPr>
        <p:spPr>
          <a:xfrm>
            <a:off x="838201" y="1825625"/>
            <a:ext cx="1050607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5DA7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747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Layout_Ligh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5DA7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016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Images_Ligh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 Placeholder 20">
            <a:extLst>
              <a:ext uri="{FF2B5EF4-FFF2-40B4-BE49-F238E27FC236}">
                <a16:creationId xmlns:a16="http://schemas.microsoft.com/office/drawing/2014/main" id="{00C5C23C-9E63-4F7E-987A-A7EDBC5C0445}"/>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
        <p:nvSpPr>
          <p:cNvPr id="4" name="Picture Placeholder 3">
            <a:extLst>
              <a:ext uri="{FF2B5EF4-FFF2-40B4-BE49-F238E27FC236}">
                <a16:creationId xmlns:a16="http://schemas.microsoft.com/office/drawing/2014/main" id="{0B22E7D3-FE83-40FF-A8B5-DB5D7EF85CD8}"/>
              </a:ext>
            </a:extLst>
          </p:cNvPr>
          <p:cNvSpPr>
            <a:spLocks noGrp="1"/>
          </p:cNvSpPr>
          <p:nvPr>
            <p:ph type="pic" sz="quarter" idx="14"/>
          </p:nvPr>
        </p:nvSpPr>
        <p:spPr>
          <a:xfrm>
            <a:off x="6172201" y="1825625"/>
            <a:ext cx="5181599" cy="3770313"/>
          </a:xfrm>
        </p:spPr>
        <p:txBody>
          <a:bodyPr/>
          <a:lstStyle/>
          <a:p>
            <a:r>
              <a:rPr lang="en-US"/>
              <a:t>Click icon to add picture</a:t>
            </a:r>
          </a:p>
        </p:txBody>
      </p:sp>
      <p:sp>
        <p:nvSpPr>
          <p:cNvPr id="7" name="Picture Placeholder 3">
            <a:extLst>
              <a:ext uri="{FF2B5EF4-FFF2-40B4-BE49-F238E27FC236}">
                <a16:creationId xmlns:a16="http://schemas.microsoft.com/office/drawing/2014/main" id="{732A61A5-83DE-4105-8208-7B25C5370243}"/>
              </a:ext>
            </a:extLst>
          </p:cNvPr>
          <p:cNvSpPr>
            <a:spLocks noGrp="1"/>
          </p:cNvSpPr>
          <p:nvPr>
            <p:ph type="pic" sz="quarter" idx="15"/>
          </p:nvPr>
        </p:nvSpPr>
        <p:spPr>
          <a:xfrm>
            <a:off x="828675" y="1825625"/>
            <a:ext cx="5181600" cy="3770313"/>
          </a:xfrm>
        </p:spPr>
        <p:txBody>
          <a:bodyPr/>
          <a:lstStyle/>
          <a:p>
            <a:r>
              <a:rPr lang="en-US"/>
              <a:t>Click icon to add picture</a:t>
            </a:r>
          </a:p>
        </p:txBody>
      </p:sp>
      <p:sp>
        <p:nvSpPr>
          <p:cNvPr id="9" name="Text Placeholder 20">
            <a:extLst>
              <a:ext uri="{FF2B5EF4-FFF2-40B4-BE49-F238E27FC236}">
                <a16:creationId xmlns:a16="http://schemas.microsoft.com/office/drawing/2014/main" id="{476BF314-F425-483C-A979-A26078C03415}"/>
              </a:ext>
            </a:extLst>
          </p:cNvPr>
          <p:cNvSpPr>
            <a:spLocks noGrp="1"/>
          </p:cNvSpPr>
          <p:nvPr>
            <p:ph type="body" sz="quarter" idx="16" hasCustomPrompt="1"/>
          </p:nvPr>
        </p:nvSpPr>
        <p:spPr>
          <a:xfrm>
            <a:off x="6172201"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Tree>
    <p:extLst>
      <p:ext uri="{BB962C8B-B14F-4D97-AF65-F5344CB8AC3E}">
        <p14:creationId xmlns:p14="http://schemas.microsoft.com/office/powerpoint/2010/main" val="1953380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_Orange">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E39C7067-C4B5-4626-949E-19291B3502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cxnSp>
        <p:nvCxnSpPr>
          <p:cNvPr id="17" name="Straight Connector 16">
            <a:extLst>
              <a:ext uri="{FF2B5EF4-FFF2-40B4-BE49-F238E27FC236}">
                <a16:creationId xmlns:a16="http://schemas.microsoft.com/office/drawing/2014/main" id="{817F54CE-00DF-42AA-AD7F-7F3E0711B0F5}"/>
              </a:ext>
            </a:extLst>
          </p:cNvPr>
          <p:cNvCxnSpPr/>
          <p:nvPr userDrawn="1"/>
        </p:nvCxnSpPr>
        <p:spPr>
          <a:xfrm>
            <a:off x="967740" y="3230880"/>
            <a:ext cx="670560" cy="0"/>
          </a:xfrm>
          <a:prstGeom prst="line">
            <a:avLst/>
          </a:prstGeom>
          <a:noFill/>
          <a:ln w="63500" cap="flat" cmpd="sng" algn="ctr">
            <a:solidFill>
              <a:srgbClr val="003057"/>
            </a:solidFill>
            <a:prstDash val="solid"/>
            <a:miter lim="800000"/>
          </a:ln>
          <a:effectLst/>
        </p:spPr>
      </p:cxnSp>
      <p:sp>
        <p:nvSpPr>
          <p:cNvPr id="15" name="Title 10">
            <a:extLst>
              <a:ext uri="{FF2B5EF4-FFF2-40B4-BE49-F238E27FC236}">
                <a16:creationId xmlns:a16="http://schemas.microsoft.com/office/drawing/2014/main" id="{E4706075-B013-4C48-BDE8-57B463E07E0B}"/>
              </a:ext>
            </a:extLst>
          </p:cNvPr>
          <p:cNvSpPr>
            <a:spLocks noGrp="1"/>
          </p:cNvSpPr>
          <p:nvPr>
            <p:ph type="title" hasCustomPrompt="1"/>
          </p:nvPr>
        </p:nvSpPr>
        <p:spPr>
          <a:xfrm>
            <a:off x="838200" y="1964557"/>
            <a:ext cx="10456608" cy="889008"/>
          </a:xfrm>
        </p:spPr>
        <p:txBody>
          <a:bodyPr/>
          <a:lstStyle>
            <a:lvl1pPr>
              <a:defRPr spc="0" baseline="0">
                <a:gradFill>
                  <a:gsLst>
                    <a:gs pos="0">
                      <a:schemeClr val="bg1"/>
                    </a:gs>
                    <a:gs pos="100000">
                      <a:schemeClr val="bg1"/>
                    </a:gs>
                  </a:gsLst>
                  <a:lin ang="5400000" scaled="1"/>
                </a:gradFill>
              </a:defRPr>
            </a:lvl1pPr>
          </a:lstStyle>
          <a:p>
            <a:r>
              <a:rPr lang="en-US"/>
              <a:t>SECTION HEADING</a:t>
            </a:r>
          </a:p>
        </p:txBody>
      </p:sp>
      <p:sp>
        <p:nvSpPr>
          <p:cNvPr id="16" name="Text Placeholder 12">
            <a:extLst>
              <a:ext uri="{FF2B5EF4-FFF2-40B4-BE49-F238E27FC236}">
                <a16:creationId xmlns:a16="http://schemas.microsoft.com/office/drawing/2014/main" id="{BE44B54E-E72B-4602-9D94-130A680D4FED}"/>
              </a:ext>
            </a:extLst>
          </p:cNvPr>
          <p:cNvSpPr>
            <a:spLocks noGrp="1"/>
          </p:cNvSpPr>
          <p:nvPr>
            <p:ph type="body" sz="quarter" idx="13" hasCustomPrompt="1"/>
          </p:nvPr>
        </p:nvSpPr>
        <p:spPr>
          <a:xfrm>
            <a:off x="838201" y="3799406"/>
            <a:ext cx="9506804" cy="2114550"/>
          </a:xfrm>
        </p:spPr>
        <p:txBody>
          <a:bodyPr>
            <a:normAutofit/>
          </a:bodyPr>
          <a:lstStyle>
            <a:lvl1pPr marL="0" indent="0">
              <a:buNone/>
              <a:defRPr sz="2000">
                <a:gradFill>
                  <a:gsLst>
                    <a:gs pos="0">
                      <a:schemeClr val="bg1"/>
                    </a:gs>
                    <a:gs pos="100000">
                      <a:schemeClr val="bg1"/>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cxnSp>
        <p:nvCxnSpPr>
          <p:cNvPr id="7" name="Straight Connector 6">
            <a:extLst>
              <a:ext uri="{FF2B5EF4-FFF2-40B4-BE49-F238E27FC236}">
                <a16:creationId xmlns:a16="http://schemas.microsoft.com/office/drawing/2014/main" id="{A866A952-41AA-4980-8B22-41BC47219E18}"/>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13" name="Slide Number Placeholder 5">
            <a:extLst>
              <a:ext uri="{FF2B5EF4-FFF2-40B4-BE49-F238E27FC236}">
                <a16:creationId xmlns:a16="http://schemas.microsoft.com/office/drawing/2014/main" id="{EE8D0ED6-35C5-4844-8851-CA413D537BD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7CE53C3D-CB98-4D71-BD7A-FD291B1B479C}"/>
              </a:ext>
            </a:extLst>
          </p:cNvPr>
          <p:cNvGrpSpPr/>
          <p:nvPr userDrawn="1"/>
        </p:nvGrpSpPr>
        <p:grpSpPr>
          <a:xfrm>
            <a:off x="862912" y="6316626"/>
            <a:ext cx="1327184" cy="316696"/>
            <a:chOff x="2944813" y="2309813"/>
            <a:chExt cx="1290638" cy="307975"/>
          </a:xfrm>
          <a:solidFill>
            <a:schemeClr val="bg1"/>
          </a:solidFill>
        </p:grpSpPr>
        <p:sp>
          <p:nvSpPr>
            <p:cNvPr id="18" name="Freeform 69">
              <a:extLst>
                <a:ext uri="{FF2B5EF4-FFF2-40B4-BE49-F238E27FC236}">
                  <a16:creationId xmlns:a16="http://schemas.microsoft.com/office/drawing/2014/main" id="{4DF7120D-7319-4FA1-8582-08F2496AA750}"/>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0">
              <a:extLst>
                <a:ext uri="{FF2B5EF4-FFF2-40B4-BE49-F238E27FC236}">
                  <a16:creationId xmlns:a16="http://schemas.microsoft.com/office/drawing/2014/main" id="{4BA3A245-C49A-4A95-BC81-67D9B71E4638}"/>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1">
              <a:extLst>
                <a:ext uri="{FF2B5EF4-FFF2-40B4-BE49-F238E27FC236}">
                  <a16:creationId xmlns:a16="http://schemas.microsoft.com/office/drawing/2014/main" id="{8C97645A-AA39-4252-9446-B2CE476B393E}"/>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2">
              <a:extLst>
                <a:ext uri="{FF2B5EF4-FFF2-40B4-BE49-F238E27FC236}">
                  <a16:creationId xmlns:a16="http://schemas.microsoft.com/office/drawing/2014/main" id="{C0D611CA-FD6E-48D2-B709-EB775DA1443D}"/>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3">
              <a:extLst>
                <a:ext uri="{FF2B5EF4-FFF2-40B4-BE49-F238E27FC236}">
                  <a16:creationId xmlns:a16="http://schemas.microsoft.com/office/drawing/2014/main" id="{B8207B33-3E94-4B05-9FE4-1F20C9FCED94}"/>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4">
              <a:extLst>
                <a:ext uri="{FF2B5EF4-FFF2-40B4-BE49-F238E27FC236}">
                  <a16:creationId xmlns:a16="http://schemas.microsoft.com/office/drawing/2014/main" id="{47FA7797-77EA-49EE-A114-7459D675CC79}"/>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5">
              <a:extLst>
                <a:ext uri="{FF2B5EF4-FFF2-40B4-BE49-F238E27FC236}">
                  <a16:creationId xmlns:a16="http://schemas.microsoft.com/office/drawing/2014/main" id="{7D067959-21A6-48BF-A65F-6DF6B396275C}"/>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6">
              <a:extLst>
                <a:ext uri="{FF2B5EF4-FFF2-40B4-BE49-F238E27FC236}">
                  <a16:creationId xmlns:a16="http://schemas.microsoft.com/office/drawing/2014/main" id="{9AA537DB-8B74-4F00-99E8-ADBFB35A876D}"/>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7">
              <a:extLst>
                <a:ext uri="{FF2B5EF4-FFF2-40B4-BE49-F238E27FC236}">
                  <a16:creationId xmlns:a16="http://schemas.microsoft.com/office/drawing/2014/main" id="{3CF236F8-9E2F-4191-8EA0-F602F914C5EE}"/>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8">
              <a:extLst>
                <a:ext uri="{FF2B5EF4-FFF2-40B4-BE49-F238E27FC236}">
                  <a16:creationId xmlns:a16="http://schemas.microsoft.com/office/drawing/2014/main" id="{F28EBF3A-E53C-44D1-B8A6-F4D6D94BB21E}"/>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79">
              <a:extLst>
                <a:ext uri="{FF2B5EF4-FFF2-40B4-BE49-F238E27FC236}">
                  <a16:creationId xmlns:a16="http://schemas.microsoft.com/office/drawing/2014/main" id="{9B06BFC7-708A-4B4C-B134-62EF310AE6FE}"/>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0">
              <a:extLst>
                <a:ext uri="{FF2B5EF4-FFF2-40B4-BE49-F238E27FC236}">
                  <a16:creationId xmlns:a16="http://schemas.microsoft.com/office/drawing/2014/main" id="{830876D5-F557-40CB-BEBC-C4279015D50E}"/>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1">
              <a:extLst>
                <a:ext uri="{FF2B5EF4-FFF2-40B4-BE49-F238E27FC236}">
                  <a16:creationId xmlns:a16="http://schemas.microsoft.com/office/drawing/2014/main" id="{6257C0A5-C2E5-4492-B04E-CC13FB2B97AF}"/>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2">
              <a:extLst>
                <a:ext uri="{FF2B5EF4-FFF2-40B4-BE49-F238E27FC236}">
                  <a16:creationId xmlns:a16="http://schemas.microsoft.com/office/drawing/2014/main" id="{0839E9FE-943D-409D-A5B2-59768DE0378B}"/>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3">
              <a:extLst>
                <a:ext uri="{FF2B5EF4-FFF2-40B4-BE49-F238E27FC236}">
                  <a16:creationId xmlns:a16="http://schemas.microsoft.com/office/drawing/2014/main" id="{914A1360-383C-4703-BFF5-288E7883B1AF}"/>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4">
              <a:extLst>
                <a:ext uri="{FF2B5EF4-FFF2-40B4-BE49-F238E27FC236}">
                  <a16:creationId xmlns:a16="http://schemas.microsoft.com/office/drawing/2014/main" id="{594AE5B3-A8EC-46DC-BCBF-5C492E21EB21}"/>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5">
              <a:extLst>
                <a:ext uri="{FF2B5EF4-FFF2-40B4-BE49-F238E27FC236}">
                  <a16:creationId xmlns:a16="http://schemas.microsoft.com/office/drawing/2014/main" id="{CA558BF4-3E98-4572-997D-61FBCBFE7E01}"/>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6">
              <a:extLst>
                <a:ext uri="{FF2B5EF4-FFF2-40B4-BE49-F238E27FC236}">
                  <a16:creationId xmlns:a16="http://schemas.microsoft.com/office/drawing/2014/main" id="{840EFE20-A1CA-4629-BCDE-CCA1ED5B0A32}"/>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7">
              <a:extLst>
                <a:ext uri="{FF2B5EF4-FFF2-40B4-BE49-F238E27FC236}">
                  <a16:creationId xmlns:a16="http://schemas.microsoft.com/office/drawing/2014/main" id="{5B468EE8-2131-4978-967E-EDA6ABE42A28}"/>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8">
              <a:extLst>
                <a:ext uri="{FF2B5EF4-FFF2-40B4-BE49-F238E27FC236}">
                  <a16:creationId xmlns:a16="http://schemas.microsoft.com/office/drawing/2014/main" id="{3AE1EB65-4AEF-42B2-9730-B33078128E54}"/>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89">
              <a:extLst>
                <a:ext uri="{FF2B5EF4-FFF2-40B4-BE49-F238E27FC236}">
                  <a16:creationId xmlns:a16="http://schemas.microsoft.com/office/drawing/2014/main" id="{470B733A-22C7-4ABC-A0BA-668C7F38EBDF}"/>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0">
              <a:extLst>
                <a:ext uri="{FF2B5EF4-FFF2-40B4-BE49-F238E27FC236}">
                  <a16:creationId xmlns:a16="http://schemas.microsoft.com/office/drawing/2014/main" id="{7423A384-1310-462A-AE23-F9D99056E1ED}"/>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1">
              <a:extLst>
                <a:ext uri="{FF2B5EF4-FFF2-40B4-BE49-F238E27FC236}">
                  <a16:creationId xmlns:a16="http://schemas.microsoft.com/office/drawing/2014/main" id="{22FBCE5F-84F9-4DC1-AD9E-A4EA84522F3D}"/>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2">
              <a:extLst>
                <a:ext uri="{FF2B5EF4-FFF2-40B4-BE49-F238E27FC236}">
                  <a16:creationId xmlns:a16="http://schemas.microsoft.com/office/drawing/2014/main" id="{6640CD07-5F59-4D19-A0EC-5F46E361FF23}"/>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3">
              <a:extLst>
                <a:ext uri="{FF2B5EF4-FFF2-40B4-BE49-F238E27FC236}">
                  <a16:creationId xmlns:a16="http://schemas.microsoft.com/office/drawing/2014/main" id="{0D0B501D-7268-4E91-A02E-FFF3F0A83634}"/>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4">
              <a:extLst>
                <a:ext uri="{FF2B5EF4-FFF2-40B4-BE49-F238E27FC236}">
                  <a16:creationId xmlns:a16="http://schemas.microsoft.com/office/drawing/2014/main" id="{FA2D2129-4185-458F-95B1-7578C47AABB3}"/>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5">
              <a:extLst>
                <a:ext uri="{FF2B5EF4-FFF2-40B4-BE49-F238E27FC236}">
                  <a16:creationId xmlns:a16="http://schemas.microsoft.com/office/drawing/2014/main" id="{652FC9E7-8F95-44A0-9397-BB11B700405B}"/>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6">
              <a:extLst>
                <a:ext uri="{FF2B5EF4-FFF2-40B4-BE49-F238E27FC236}">
                  <a16:creationId xmlns:a16="http://schemas.microsoft.com/office/drawing/2014/main" id="{EEEC3D2F-37C1-41F2-86F2-AC46950906BF}"/>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7">
              <a:extLst>
                <a:ext uri="{FF2B5EF4-FFF2-40B4-BE49-F238E27FC236}">
                  <a16:creationId xmlns:a16="http://schemas.microsoft.com/office/drawing/2014/main" id="{45292ABF-F6E9-4545-9280-67EFE0357725}"/>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8">
              <a:extLst>
                <a:ext uri="{FF2B5EF4-FFF2-40B4-BE49-F238E27FC236}">
                  <a16:creationId xmlns:a16="http://schemas.microsoft.com/office/drawing/2014/main" id="{403B4156-17E2-4FC8-9512-1939DA2E7ACB}"/>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99">
              <a:extLst>
                <a:ext uri="{FF2B5EF4-FFF2-40B4-BE49-F238E27FC236}">
                  <a16:creationId xmlns:a16="http://schemas.microsoft.com/office/drawing/2014/main" id="{F8FB23DA-D443-47DF-888D-8B59211E5A14}"/>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0">
              <a:extLst>
                <a:ext uri="{FF2B5EF4-FFF2-40B4-BE49-F238E27FC236}">
                  <a16:creationId xmlns:a16="http://schemas.microsoft.com/office/drawing/2014/main" id="{6B2D7767-2946-4902-91CC-E8904DB5CF8C}"/>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1">
              <a:extLst>
                <a:ext uri="{FF2B5EF4-FFF2-40B4-BE49-F238E27FC236}">
                  <a16:creationId xmlns:a16="http://schemas.microsoft.com/office/drawing/2014/main" id="{25477AD2-4183-4E27-993D-DEE68DB3D47C}"/>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2">
              <a:extLst>
                <a:ext uri="{FF2B5EF4-FFF2-40B4-BE49-F238E27FC236}">
                  <a16:creationId xmlns:a16="http://schemas.microsoft.com/office/drawing/2014/main" id="{CC8C4F28-411B-4C34-86A8-1E1190CBB274}"/>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3">
              <a:extLst>
                <a:ext uri="{FF2B5EF4-FFF2-40B4-BE49-F238E27FC236}">
                  <a16:creationId xmlns:a16="http://schemas.microsoft.com/office/drawing/2014/main" id="{1207E072-60FD-49C5-BDCE-56FBC823236B}"/>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4">
              <a:extLst>
                <a:ext uri="{FF2B5EF4-FFF2-40B4-BE49-F238E27FC236}">
                  <a16:creationId xmlns:a16="http://schemas.microsoft.com/office/drawing/2014/main" id="{5F170B31-7236-43D3-B2B1-713AFE26BADD}"/>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5">
              <a:extLst>
                <a:ext uri="{FF2B5EF4-FFF2-40B4-BE49-F238E27FC236}">
                  <a16:creationId xmlns:a16="http://schemas.microsoft.com/office/drawing/2014/main" id="{ECECE0B7-CBE3-45B6-AE0A-BD9AC2E1B32C}"/>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6">
              <a:extLst>
                <a:ext uri="{FF2B5EF4-FFF2-40B4-BE49-F238E27FC236}">
                  <a16:creationId xmlns:a16="http://schemas.microsoft.com/office/drawing/2014/main" id="{F4AE4973-2722-4173-8ADD-8ACD4FC62621}"/>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07">
              <a:extLst>
                <a:ext uri="{FF2B5EF4-FFF2-40B4-BE49-F238E27FC236}">
                  <a16:creationId xmlns:a16="http://schemas.microsoft.com/office/drawing/2014/main" id="{C5C72FC4-8CAA-46BD-803B-8A185C22C15E}"/>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8" name="Rectangle 57">
            <a:extLst>
              <a:ext uri="{FF2B5EF4-FFF2-40B4-BE49-F238E27FC236}">
                <a16:creationId xmlns:a16="http://schemas.microsoft.com/office/drawing/2014/main" id="{BA37684D-8462-D446-81D3-353422AC2D8C}"/>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2170361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_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58F6A5-EB41-4160-8EA4-C30602685E40}"/>
              </a:ext>
            </a:extLst>
          </p:cNvPr>
          <p:cNvSpPr/>
          <p:nvPr userDrawn="1"/>
        </p:nvSpPr>
        <p:spPr>
          <a:xfrm>
            <a:off x="0" y="0"/>
            <a:ext cx="270588" cy="6858000"/>
          </a:xfrm>
          <a:prstGeom prst="rect">
            <a:avLst/>
          </a:prstGeom>
          <a:solidFill>
            <a:srgbClr val="F99D2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54F039C-D361-4B6A-ADDC-5966235FA2AF}"/>
              </a:ext>
            </a:extLst>
          </p:cNvPr>
          <p:cNvCxnSpPr/>
          <p:nvPr userDrawn="1"/>
        </p:nvCxnSpPr>
        <p:spPr>
          <a:xfrm>
            <a:off x="967740" y="3230880"/>
            <a:ext cx="670560" cy="0"/>
          </a:xfrm>
          <a:prstGeom prst="line">
            <a:avLst/>
          </a:prstGeom>
          <a:noFill/>
          <a:ln w="63500" cap="flat" cmpd="sng" algn="ctr">
            <a:solidFill>
              <a:srgbClr val="003057"/>
            </a:solidFill>
            <a:prstDash val="solid"/>
            <a:miter lim="800000"/>
          </a:ln>
          <a:effectLst/>
        </p:spPr>
      </p:cxnSp>
      <p:sp>
        <p:nvSpPr>
          <p:cNvPr id="11" name="Title 10">
            <a:extLst>
              <a:ext uri="{FF2B5EF4-FFF2-40B4-BE49-F238E27FC236}">
                <a16:creationId xmlns:a16="http://schemas.microsoft.com/office/drawing/2014/main" id="{0FA16125-939E-4880-BCB9-99D9A40E426E}"/>
              </a:ext>
            </a:extLst>
          </p:cNvPr>
          <p:cNvSpPr>
            <a:spLocks noGrp="1"/>
          </p:cNvSpPr>
          <p:nvPr>
            <p:ph type="title" hasCustomPrompt="1"/>
          </p:nvPr>
        </p:nvSpPr>
        <p:spPr>
          <a:xfrm>
            <a:off x="838200" y="1964557"/>
            <a:ext cx="10456608" cy="889008"/>
          </a:xfrm>
        </p:spPr>
        <p:txBody>
          <a:bodyPr/>
          <a:lstStyle>
            <a:lvl1pPr>
              <a:defRPr spc="0" baseline="0"/>
            </a:lvl1pPr>
          </a:lstStyle>
          <a:p>
            <a:r>
              <a:rPr lang="en-US"/>
              <a:t>SECTION TITLE</a:t>
            </a:r>
          </a:p>
        </p:txBody>
      </p:sp>
      <p:sp>
        <p:nvSpPr>
          <p:cNvPr id="13" name="Text Placeholder 12">
            <a:extLst>
              <a:ext uri="{FF2B5EF4-FFF2-40B4-BE49-F238E27FC236}">
                <a16:creationId xmlns:a16="http://schemas.microsoft.com/office/drawing/2014/main" id="{B44774D3-AAB2-4AF2-B765-F0D9A2109172}"/>
              </a:ext>
            </a:extLst>
          </p:cNvPr>
          <p:cNvSpPr>
            <a:spLocks noGrp="1"/>
          </p:cNvSpPr>
          <p:nvPr>
            <p:ph type="body" sz="quarter" idx="13" hasCustomPrompt="1"/>
          </p:nvPr>
        </p:nvSpPr>
        <p:spPr>
          <a:xfrm>
            <a:off x="847725" y="3727488"/>
            <a:ext cx="9497279" cy="2114550"/>
          </a:xfrm>
        </p:spPr>
        <p:txBody>
          <a:bodyPr>
            <a:normAutofit/>
          </a:bodyPr>
          <a:lstStyle>
            <a:lvl1pPr marL="0" indent="0">
              <a:buNone/>
              <a:defRPr sz="2000">
                <a:gradFill>
                  <a:gsLst>
                    <a:gs pos="0">
                      <a:srgbClr val="7C7D7F"/>
                    </a:gs>
                    <a:gs pos="100000">
                      <a:srgbClr val="7C7D7F"/>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spTree>
    <p:extLst>
      <p:ext uri="{BB962C8B-B14F-4D97-AF65-F5344CB8AC3E}">
        <p14:creationId xmlns:p14="http://schemas.microsoft.com/office/powerpoint/2010/main" val="1245159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_Dark blue">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B54A43A6-C35F-4C52-8393-928718CEB4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15" name="Title 10">
            <a:extLst>
              <a:ext uri="{FF2B5EF4-FFF2-40B4-BE49-F238E27FC236}">
                <a16:creationId xmlns:a16="http://schemas.microsoft.com/office/drawing/2014/main" id="{E4706075-B013-4C48-BDE8-57B463E07E0B}"/>
              </a:ext>
            </a:extLst>
          </p:cNvPr>
          <p:cNvSpPr>
            <a:spLocks noGrp="1"/>
          </p:cNvSpPr>
          <p:nvPr>
            <p:ph type="title" hasCustomPrompt="1"/>
          </p:nvPr>
        </p:nvSpPr>
        <p:spPr>
          <a:xfrm>
            <a:off x="838200" y="1964557"/>
            <a:ext cx="10456608" cy="889008"/>
          </a:xfrm>
        </p:spPr>
        <p:txBody>
          <a:bodyPr/>
          <a:lstStyle>
            <a:lvl1pPr>
              <a:defRPr spc="0" baseline="0">
                <a:gradFill>
                  <a:gsLst>
                    <a:gs pos="0">
                      <a:schemeClr val="bg1"/>
                    </a:gs>
                    <a:gs pos="100000">
                      <a:schemeClr val="bg1"/>
                    </a:gs>
                  </a:gsLst>
                  <a:lin ang="5400000" scaled="1"/>
                </a:gradFill>
              </a:defRPr>
            </a:lvl1pPr>
          </a:lstStyle>
          <a:p>
            <a:r>
              <a:rPr lang="en-US"/>
              <a:t>SECTION HEADING</a:t>
            </a:r>
          </a:p>
        </p:txBody>
      </p:sp>
      <p:sp>
        <p:nvSpPr>
          <p:cNvPr id="16" name="Text Placeholder 12">
            <a:extLst>
              <a:ext uri="{FF2B5EF4-FFF2-40B4-BE49-F238E27FC236}">
                <a16:creationId xmlns:a16="http://schemas.microsoft.com/office/drawing/2014/main" id="{BE44B54E-E72B-4602-9D94-130A680D4FED}"/>
              </a:ext>
            </a:extLst>
          </p:cNvPr>
          <p:cNvSpPr>
            <a:spLocks noGrp="1"/>
          </p:cNvSpPr>
          <p:nvPr>
            <p:ph type="body" sz="quarter" idx="13" hasCustomPrompt="1"/>
          </p:nvPr>
        </p:nvSpPr>
        <p:spPr>
          <a:xfrm>
            <a:off x="838201" y="3799406"/>
            <a:ext cx="9506804" cy="2114550"/>
          </a:xfrm>
        </p:spPr>
        <p:txBody>
          <a:bodyPr>
            <a:normAutofit/>
          </a:bodyPr>
          <a:lstStyle>
            <a:lvl1pPr marL="0" indent="0">
              <a:buNone/>
              <a:defRPr sz="2000">
                <a:gradFill>
                  <a:gsLst>
                    <a:gs pos="0">
                      <a:schemeClr val="bg1"/>
                    </a:gs>
                    <a:gs pos="100000">
                      <a:schemeClr val="bg1"/>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cxnSp>
        <p:nvCxnSpPr>
          <p:cNvPr id="7" name="Straight Connector 6">
            <a:extLst>
              <a:ext uri="{FF2B5EF4-FFF2-40B4-BE49-F238E27FC236}">
                <a16:creationId xmlns:a16="http://schemas.microsoft.com/office/drawing/2014/main" id="{A866A952-41AA-4980-8B22-41BC47219E18}"/>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cxnSp>
        <p:nvCxnSpPr>
          <p:cNvPr id="8" name="Straight Connector 7">
            <a:extLst>
              <a:ext uri="{FF2B5EF4-FFF2-40B4-BE49-F238E27FC236}">
                <a16:creationId xmlns:a16="http://schemas.microsoft.com/office/drawing/2014/main" id="{99249EB2-DCD5-4BA6-9174-A8D823FB126A}"/>
              </a:ext>
            </a:extLst>
          </p:cNvPr>
          <p:cNvCxnSpPr/>
          <p:nvPr userDrawn="1"/>
        </p:nvCxnSpPr>
        <p:spPr>
          <a:xfrm>
            <a:off x="967740" y="3230880"/>
            <a:ext cx="670560" cy="0"/>
          </a:xfrm>
          <a:prstGeom prst="line">
            <a:avLst/>
          </a:prstGeom>
          <a:noFill/>
          <a:ln w="63500" cap="flat" cmpd="sng" algn="ctr">
            <a:solidFill>
              <a:srgbClr val="5DA7E5"/>
            </a:solidFill>
            <a:prstDash val="solid"/>
            <a:miter lim="800000"/>
          </a:ln>
          <a:effectLst/>
        </p:spPr>
      </p:cxnSp>
      <p:sp>
        <p:nvSpPr>
          <p:cNvPr id="13" name="Slide Number Placeholder 5">
            <a:extLst>
              <a:ext uri="{FF2B5EF4-FFF2-40B4-BE49-F238E27FC236}">
                <a16:creationId xmlns:a16="http://schemas.microsoft.com/office/drawing/2014/main" id="{EE8D0ED6-35C5-4844-8851-CA413D537BD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6087E6F1-8862-4839-A83A-B0B3AE7400C2}"/>
              </a:ext>
            </a:extLst>
          </p:cNvPr>
          <p:cNvGrpSpPr/>
          <p:nvPr userDrawn="1"/>
        </p:nvGrpSpPr>
        <p:grpSpPr>
          <a:xfrm>
            <a:off x="862912" y="6316626"/>
            <a:ext cx="1327184" cy="316696"/>
            <a:chOff x="2944813" y="2309813"/>
            <a:chExt cx="1290638" cy="307975"/>
          </a:xfrm>
          <a:solidFill>
            <a:schemeClr val="bg1"/>
          </a:solidFill>
        </p:grpSpPr>
        <p:sp>
          <p:nvSpPr>
            <p:cNvPr id="17" name="Freeform 69">
              <a:extLst>
                <a:ext uri="{FF2B5EF4-FFF2-40B4-BE49-F238E27FC236}">
                  <a16:creationId xmlns:a16="http://schemas.microsoft.com/office/drawing/2014/main" id="{96F58B0E-5AB0-4563-99C1-4EE2AE7DB8A3}"/>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0">
              <a:extLst>
                <a:ext uri="{FF2B5EF4-FFF2-40B4-BE49-F238E27FC236}">
                  <a16:creationId xmlns:a16="http://schemas.microsoft.com/office/drawing/2014/main" id="{F8103DFF-84F8-4AB0-AF52-5A558A0F9673}"/>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1">
              <a:extLst>
                <a:ext uri="{FF2B5EF4-FFF2-40B4-BE49-F238E27FC236}">
                  <a16:creationId xmlns:a16="http://schemas.microsoft.com/office/drawing/2014/main" id="{2CD375A3-9E04-4C85-A5F2-16E0405C6552}"/>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2">
              <a:extLst>
                <a:ext uri="{FF2B5EF4-FFF2-40B4-BE49-F238E27FC236}">
                  <a16:creationId xmlns:a16="http://schemas.microsoft.com/office/drawing/2014/main" id="{687BEAF9-A487-4EEC-89DF-9CA058CDBCF1}"/>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3">
              <a:extLst>
                <a:ext uri="{FF2B5EF4-FFF2-40B4-BE49-F238E27FC236}">
                  <a16:creationId xmlns:a16="http://schemas.microsoft.com/office/drawing/2014/main" id="{EDE57298-DA95-48FB-AC36-0CFEA1A8914D}"/>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4">
              <a:extLst>
                <a:ext uri="{FF2B5EF4-FFF2-40B4-BE49-F238E27FC236}">
                  <a16:creationId xmlns:a16="http://schemas.microsoft.com/office/drawing/2014/main" id="{1BD0428C-CE8F-453D-9D67-8003046902CE}"/>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5">
              <a:extLst>
                <a:ext uri="{FF2B5EF4-FFF2-40B4-BE49-F238E27FC236}">
                  <a16:creationId xmlns:a16="http://schemas.microsoft.com/office/drawing/2014/main" id="{85D8EC41-274B-4FC1-BF63-DD747DDDD797}"/>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6">
              <a:extLst>
                <a:ext uri="{FF2B5EF4-FFF2-40B4-BE49-F238E27FC236}">
                  <a16:creationId xmlns:a16="http://schemas.microsoft.com/office/drawing/2014/main" id="{1287309E-F481-475C-980B-12E15F309700}"/>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7">
              <a:extLst>
                <a:ext uri="{FF2B5EF4-FFF2-40B4-BE49-F238E27FC236}">
                  <a16:creationId xmlns:a16="http://schemas.microsoft.com/office/drawing/2014/main" id="{D27CD6FB-B0F5-4A02-B20D-862D056421F2}"/>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8">
              <a:extLst>
                <a:ext uri="{FF2B5EF4-FFF2-40B4-BE49-F238E27FC236}">
                  <a16:creationId xmlns:a16="http://schemas.microsoft.com/office/drawing/2014/main" id="{7CE2D64E-2E1E-449B-B5ED-EDA8F84F945C}"/>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9">
              <a:extLst>
                <a:ext uri="{FF2B5EF4-FFF2-40B4-BE49-F238E27FC236}">
                  <a16:creationId xmlns:a16="http://schemas.microsoft.com/office/drawing/2014/main" id="{0C58EFB8-AD21-4794-B61B-84A8FC59E258}"/>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0">
              <a:extLst>
                <a:ext uri="{FF2B5EF4-FFF2-40B4-BE49-F238E27FC236}">
                  <a16:creationId xmlns:a16="http://schemas.microsoft.com/office/drawing/2014/main" id="{F583D108-D04B-4204-874F-7435D05BFFC7}"/>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1">
              <a:extLst>
                <a:ext uri="{FF2B5EF4-FFF2-40B4-BE49-F238E27FC236}">
                  <a16:creationId xmlns:a16="http://schemas.microsoft.com/office/drawing/2014/main" id="{DEE7C90A-2318-4192-8B20-E1DA841D995A}"/>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2">
              <a:extLst>
                <a:ext uri="{FF2B5EF4-FFF2-40B4-BE49-F238E27FC236}">
                  <a16:creationId xmlns:a16="http://schemas.microsoft.com/office/drawing/2014/main" id="{5E561BF2-9E48-47D6-8F25-1E32DE850BB4}"/>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3">
              <a:extLst>
                <a:ext uri="{FF2B5EF4-FFF2-40B4-BE49-F238E27FC236}">
                  <a16:creationId xmlns:a16="http://schemas.microsoft.com/office/drawing/2014/main" id="{64024259-886D-42FB-A83D-85A81CED94BB}"/>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4">
              <a:extLst>
                <a:ext uri="{FF2B5EF4-FFF2-40B4-BE49-F238E27FC236}">
                  <a16:creationId xmlns:a16="http://schemas.microsoft.com/office/drawing/2014/main" id="{8E89C24D-FA66-4203-A4E0-A9B3E33CE339}"/>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5">
              <a:extLst>
                <a:ext uri="{FF2B5EF4-FFF2-40B4-BE49-F238E27FC236}">
                  <a16:creationId xmlns:a16="http://schemas.microsoft.com/office/drawing/2014/main" id="{5F1FCD1B-1499-448F-B17F-6CEE8FFCB2F7}"/>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6">
              <a:extLst>
                <a:ext uri="{FF2B5EF4-FFF2-40B4-BE49-F238E27FC236}">
                  <a16:creationId xmlns:a16="http://schemas.microsoft.com/office/drawing/2014/main" id="{CE490611-E0EB-4EE6-A63E-5139C23C02BD}"/>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7">
              <a:extLst>
                <a:ext uri="{FF2B5EF4-FFF2-40B4-BE49-F238E27FC236}">
                  <a16:creationId xmlns:a16="http://schemas.microsoft.com/office/drawing/2014/main" id="{F01BA241-696A-4DC3-87C6-E994DCCA8E9E}"/>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8">
              <a:extLst>
                <a:ext uri="{FF2B5EF4-FFF2-40B4-BE49-F238E27FC236}">
                  <a16:creationId xmlns:a16="http://schemas.microsoft.com/office/drawing/2014/main" id="{2B22423A-3AE1-411D-BDC8-D90161AFDB6C}"/>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9">
              <a:extLst>
                <a:ext uri="{FF2B5EF4-FFF2-40B4-BE49-F238E27FC236}">
                  <a16:creationId xmlns:a16="http://schemas.microsoft.com/office/drawing/2014/main" id="{ED732AC3-E7FA-4D26-A799-340E9103AD41}"/>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0">
              <a:extLst>
                <a:ext uri="{FF2B5EF4-FFF2-40B4-BE49-F238E27FC236}">
                  <a16:creationId xmlns:a16="http://schemas.microsoft.com/office/drawing/2014/main" id="{9C12037F-E63E-4F57-83D1-21402F7A5C14}"/>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1">
              <a:extLst>
                <a:ext uri="{FF2B5EF4-FFF2-40B4-BE49-F238E27FC236}">
                  <a16:creationId xmlns:a16="http://schemas.microsoft.com/office/drawing/2014/main" id="{8798AA94-137C-4AE7-BAEC-327031ABC36F}"/>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2">
              <a:extLst>
                <a:ext uri="{FF2B5EF4-FFF2-40B4-BE49-F238E27FC236}">
                  <a16:creationId xmlns:a16="http://schemas.microsoft.com/office/drawing/2014/main" id="{7F643E8B-4215-402E-9DBC-2A726475B926}"/>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3">
              <a:extLst>
                <a:ext uri="{FF2B5EF4-FFF2-40B4-BE49-F238E27FC236}">
                  <a16:creationId xmlns:a16="http://schemas.microsoft.com/office/drawing/2014/main" id="{43FADEF0-CF7D-47D5-9666-99C58EC22BF1}"/>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4">
              <a:extLst>
                <a:ext uri="{FF2B5EF4-FFF2-40B4-BE49-F238E27FC236}">
                  <a16:creationId xmlns:a16="http://schemas.microsoft.com/office/drawing/2014/main" id="{014BDCAF-4D45-4049-9241-7BC7C083F095}"/>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5">
              <a:extLst>
                <a:ext uri="{FF2B5EF4-FFF2-40B4-BE49-F238E27FC236}">
                  <a16:creationId xmlns:a16="http://schemas.microsoft.com/office/drawing/2014/main" id="{E54FAC71-2160-41A9-BE6D-1662F866535C}"/>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6">
              <a:extLst>
                <a:ext uri="{FF2B5EF4-FFF2-40B4-BE49-F238E27FC236}">
                  <a16:creationId xmlns:a16="http://schemas.microsoft.com/office/drawing/2014/main" id="{5EFF0D2A-7244-4501-B768-650EB470CDAA}"/>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B9A6B2EE-217C-4DE0-A0F5-15652C5CCCBA}"/>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FC81CBC7-6151-4435-B147-E7B806F97992}"/>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2CBFE525-8BCC-4F35-B793-A52D9AEED116}"/>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0">
              <a:extLst>
                <a:ext uri="{FF2B5EF4-FFF2-40B4-BE49-F238E27FC236}">
                  <a16:creationId xmlns:a16="http://schemas.microsoft.com/office/drawing/2014/main" id="{DFE3DDBD-0E3E-4481-AE5C-5A87230D61F0}"/>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1">
              <a:extLst>
                <a:ext uri="{FF2B5EF4-FFF2-40B4-BE49-F238E27FC236}">
                  <a16:creationId xmlns:a16="http://schemas.microsoft.com/office/drawing/2014/main" id="{0A235509-5309-489A-9FB0-DFE18DD372B1}"/>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2">
              <a:extLst>
                <a:ext uri="{FF2B5EF4-FFF2-40B4-BE49-F238E27FC236}">
                  <a16:creationId xmlns:a16="http://schemas.microsoft.com/office/drawing/2014/main" id="{E2D0D33B-FEC2-4605-AF2B-3821BBCAFABD}"/>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3">
              <a:extLst>
                <a:ext uri="{FF2B5EF4-FFF2-40B4-BE49-F238E27FC236}">
                  <a16:creationId xmlns:a16="http://schemas.microsoft.com/office/drawing/2014/main" id="{9159C419-97E4-46CC-B23E-7F4CBA314D31}"/>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4">
              <a:extLst>
                <a:ext uri="{FF2B5EF4-FFF2-40B4-BE49-F238E27FC236}">
                  <a16:creationId xmlns:a16="http://schemas.microsoft.com/office/drawing/2014/main" id="{3E06A0D4-7221-4A3D-AE25-F136072B8C27}"/>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5">
              <a:extLst>
                <a:ext uri="{FF2B5EF4-FFF2-40B4-BE49-F238E27FC236}">
                  <a16:creationId xmlns:a16="http://schemas.microsoft.com/office/drawing/2014/main" id="{24E72EEC-DC23-4127-80D5-983A540C1E0E}"/>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6">
              <a:extLst>
                <a:ext uri="{FF2B5EF4-FFF2-40B4-BE49-F238E27FC236}">
                  <a16:creationId xmlns:a16="http://schemas.microsoft.com/office/drawing/2014/main" id="{CD83253B-5D3C-46C6-8FAC-33DAE2FC5FF9}"/>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7">
              <a:extLst>
                <a:ext uri="{FF2B5EF4-FFF2-40B4-BE49-F238E27FC236}">
                  <a16:creationId xmlns:a16="http://schemas.microsoft.com/office/drawing/2014/main" id="{C83B4B5B-3F7A-422B-9AF0-0770D164F941}"/>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7" name="Rectangle 56">
            <a:extLst>
              <a:ext uri="{FF2B5EF4-FFF2-40B4-BE49-F238E27FC236}">
                <a16:creationId xmlns:a16="http://schemas.microsoft.com/office/drawing/2014/main" id="{ADDE18AA-E351-204C-873B-79D577F45A89}"/>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2277990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_Orange">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44848"/>
            <a:ext cx="5200650" cy="3404791"/>
          </a:xfrm>
        </p:spPr>
        <p:txBody>
          <a:bodyPr/>
          <a:lstStyle>
            <a:lvl1pPr>
              <a:defRPr/>
            </a:lvl1pPr>
            <a:lvl2pPr>
              <a:defRPr/>
            </a:lvl2pPr>
            <a:lvl3pPr>
              <a:defRPr/>
            </a:lvl3pPr>
            <a:lvl4pPr>
              <a:defRPr/>
            </a:lvl4pPr>
            <a:lvl5pPr>
              <a:defRPr/>
            </a:lvl5pPr>
          </a:lstStyle>
          <a:p>
            <a:pPr lvl="0"/>
            <a:r>
              <a:rPr lang="en-US"/>
              <a:t>Click to 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2344848"/>
            <a:ext cx="5181600" cy="3404791"/>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gradFill>
                  <a:gsLst>
                    <a:gs pos="0">
                      <a:schemeClr val="accent4"/>
                    </a:gs>
                    <a:gs pos="100000">
                      <a:schemeClr val="accent4"/>
                    </a:gs>
                  </a:gsLst>
                  <a:lin ang="5400000" scaled="1"/>
                </a:gradFill>
              </a:defRPr>
            </a:lvl1pPr>
          </a:lstStyle>
          <a:p>
            <a:pPr lvl="0"/>
            <a:r>
              <a:rPr lang="en-US"/>
              <a:t>CLICK TO ADD TEXT</a:t>
            </a:r>
          </a:p>
        </p:txBody>
      </p:sp>
      <p:sp>
        <p:nvSpPr>
          <p:cNvPr id="25" name="Rectangle 24">
            <a:extLst>
              <a:ext uri="{FF2B5EF4-FFF2-40B4-BE49-F238E27FC236}">
                <a16:creationId xmlns:a16="http://schemas.microsoft.com/office/drawing/2014/main" id="{75373CC7-7392-4D9B-9656-5D8E34F8D1BA}"/>
              </a:ext>
            </a:extLst>
          </p:cNvPr>
          <p:cNvSpPr/>
          <p:nvPr userDrawn="1"/>
        </p:nvSpPr>
        <p:spPr>
          <a:xfrm>
            <a:off x="0" y="0"/>
            <a:ext cx="270588" cy="6858000"/>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20">
            <a:extLst>
              <a:ext uri="{FF2B5EF4-FFF2-40B4-BE49-F238E27FC236}">
                <a16:creationId xmlns:a16="http://schemas.microsoft.com/office/drawing/2014/main" id="{A4B5401A-E602-49A8-9F28-E2A0BF670608}"/>
              </a:ext>
            </a:extLst>
          </p:cNvPr>
          <p:cNvSpPr>
            <a:spLocks noGrp="1"/>
          </p:cNvSpPr>
          <p:nvPr>
            <p:ph type="body" sz="quarter" idx="16" hasCustomPrompt="1"/>
          </p:nvPr>
        </p:nvSpPr>
        <p:spPr>
          <a:xfrm>
            <a:off x="828675" y="1825625"/>
            <a:ext cx="5181600" cy="348875"/>
          </a:xfrm>
        </p:spPr>
        <p:txBody>
          <a:bodyPr>
            <a:noAutofit/>
          </a:bodyPr>
          <a:lstStyle>
            <a:lvl1pPr marL="0" indent="0">
              <a:buNone/>
              <a:defRPr sz="2400" b="1">
                <a:gradFill>
                  <a:gsLst>
                    <a:gs pos="0">
                      <a:schemeClr val="accent4"/>
                    </a:gs>
                    <a:gs pos="100000">
                      <a:schemeClr val="accent4"/>
                    </a:gs>
                  </a:gsLst>
                  <a:lin ang="5400000" scaled="1"/>
                </a:gradFill>
              </a:defRPr>
            </a:lvl1pPr>
          </a:lstStyle>
          <a:p>
            <a:pPr lvl="0"/>
            <a:r>
              <a:rPr lang="en-US"/>
              <a:t>CLICK TO ADD TEXT</a:t>
            </a:r>
          </a:p>
        </p:txBody>
      </p:sp>
    </p:spTree>
    <p:extLst>
      <p:ext uri="{BB962C8B-B14F-4D97-AF65-F5344CB8AC3E}">
        <p14:creationId xmlns:p14="http://schemas.microsoft.com/office/powerpoint/2010/main" val="1811628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Images_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6">
            <a:extLst>
              <a:ext uri="{FF2B5EF4-FFF2-40B4-BE49-F238E27FC236}">
                <a16:creationId xmlns:a16="http://schemas.microsoft.com/office/drawing/2014/main" id="{99C28DF4-762D-46FB-9F54-576979CD638D}"/>
              </a:ext>
            </a:extLst>
          </p:cNvPr>
          <p:cNvSpPr>
            <a:spLocks noGrp="1"/>
          </p:cNvSpPr>
          <p:nvPr>
            <p:ph type="body" sz="quarter" idx="10"/>
          </p:nvPr>
        </p:nvSpPr>
        <p:spPr>
          <a:xfrm>
            <a:off x="828675" y="1825625"/>
            <a:ext cx="5181600" cy="3770105"/>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11" name="Text Placeholder 20">
            <a:extLst>
              <a:ext uri="{FF2B5EF4-FFF2-40B4-BE49-F238E27FC236}">
                <a16:creationId xmlns:a16="http://schemas.microsoft.com/office/drawing/2014/main" id="{00C5C23C-9E63-4F7E-987A-A7EDBC5C0445}"/>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
        <p:nvSpPr>
          <p:cNvPr id="4" name="Picture Placeholder 3">
            <a:extLst>
              <a:ext uri="{FF2B5EF4-FFF2-40B4-BE49-F238E27FC236}">
                <a16:creationId xmlns:a16="http://schemas.microsoft.com/office/drawing/2014/main" id="{0B22E7D3-FE83-40FF-A8B5-DB5D7EF85CD8}"/>
              </a:ext>
            </a:extLst>
          </p:cNvPr>
          <p:cNvSpPr>
            <a:spLocks noGrp="1"/>
          </p:cNvSpPr>
          <p:nvPr>
            <p:ph type="pic" sz="quarter" idx="14"/>
          </p:nvPr>
        </p:nvSpPr>
        <p:spPr>
          <a:xfrm>
            <a:off x="6172201" y="1825625"/>
            <a:ext cx="5181600" cy="3770313"/>
          </a:xfrm>
        </p:spPr>
        <p:txBody>
          <a:bodyPr/>
          <a:lstStyle/>
          <a:p>
            <a:r>
              <a:rPr lang="en-US"/>
              <a:t>Click icon to add picture</a:t>
            </a:r>
          </a:p>
        </p:txBody>
      </p:sp>
    </p:spTree>
    <p:extLst>
      <p:ext uri="{BB962C8B-B14F-4D97-AF65-F5344CB8AC3E}">
        <p14:creationId xmlns:p14="http://schemas.microsoft.com/office/powerpoint/2010/main" val="1601344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_Orange">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95329"/>
            <a:ext cx="5200650" cy="3200401"/>
          </a:xfrm>
        </p:spPr>
        <p:txBody>
          <a:bodyPr/>
          <a:lstStyle>
            <a:lvl1pPr>
              <a:defRPr/>
            </a:lvl1pPr>
            <a:lvl2pPr>
              <a:defRPr/>
            </a:lvl2pPr>
            <a:lvl3pPr>
              <a:defRPr/>
            </a:lvl3pPr>
            <a:lvl4pPr>
              <a:defRPr/>
            </a:lvl4pPr>
            <a:lvl5pPr>
              <a:defRPr/>
            </a:lvl5pPr>
          </a:lstStyle>
          <a:p>
            <a:pPr lvl="0"/>
            <a:r>
              <a:rPr lang="en-US"/>
              <a:t>Click to 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1825625"/>
            <a:ext cx="5181600" cy="3770105"/>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21" name="Text Placeholder 20">
            <a:extLst>
              <a:ext uri="{FF2B5EF4-FFF2-40B4-BE49-F238E27FC236}">
                <a16:creationId xmlns:a16="http://schemas.microsoft.com/office/drawing/2014/main" id="{3EBD1D46-05CC-43DC-A994-8701275CEFE5}"/>
              </a:ext>
            </a:extLst>
          </p:cNvPr>
          <p:cNvSpPr>
            <a:spLocks noGrp="1"/>
          </p:cNvSpPr>
          <p:nvPr>
            <p:ph type="body" sz="quarter" idx="13"/>
          </p:nvPr>
        </p:nvSpPr>
        <p:spPr>
          <a:xfrm>
            <a:off x="828675" y="5828087"/>
            <a:ext cx="5181600" cy="348875"/>
          </a:xfrm>
        </p:spPr>
        <p:txBody>
          <a:bodyPr>
            <a:normAutofit/>
          </a:bodyPr>
          <a:lstStyle>
            <a:lvl1pPr marL="0" indent="0">
              <a:buNone/>
              <a:defRPr sz="1600">
                <a:gradFill>
                  <a:gsLst>
                    <a:gs pos="0">
                      <a:srgbClr val="7C7D7F"/>
                    </a:gs>
                    <a:gs pos="100000">
                      <a:srgbClr val="7C7D7F"/>
                    </a:gs>
                  </a:gsLst>
                  <a:lin ang="5400000" scaled="1"/>
                </a:gradFill>
              </a:defRPr>
            </a:lvl1pPr>
          </a:lstStyle>
          <a:p>
            <a:pPr lvl="0"/>
            <a:r>
              <a:rPr lang="en-US"/>
              <a:t>Click to edit Master text styles</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gradFill>
                  <a:gsLst>
                    <a:gs pos="0">
                      <a:schemeClr val="accent4"/>
                    </a:gs>
                    <a:gs pos="100000">
                      <a:schemeClr val="accent4"/>
                    </a:gs>
                  </a:gsLst>
                  <a:lin ang="5400000" scaled="1"/>
                </a:gradFill>
              </a:defRPr>
            </a:lvl1pPr>
          </a:lstStyle>
          <a:p>
            <a:pPr lvl="0"/>
            <a:r>
              <a:rPr lang="en-US"/>
              <a:t>CLICK TO ADD TEXT</a:t>
            </a:r>
          </a:p>
        </p:txBody>
      </p:sp>
      <p:sp>
        <p:nvSpPr>
          <p:cNvPr id="8" name="Rectangle 7">
            <a:extLst>
              <a:ext uri="{FF2B5EF4-FFF2-40B4-BE49-F238E27FC236}">
                <a16:creationId xmlns:a16="http://schemas.microsoft.com/office/drawing/2014/main" id="{85F00E41-46DE-450E-85DE-AA76A30A2EE5}"/>
              </a:ext>
            </a:extLst>
          </p:cNvPr>
          <p:cNvSpPr/>
          <p:nvPr userDrawn="1"/>
        </p:nvSpPr>
        <p:spPr>
          <a:xfrm>
            <a:off x="0" y="0"/>
            <a:ext cx="270588" cy="6858000"/>
          </a:xfrm>
          <a:prstGeom prst="rect">
            <a:avLst/>
          </a:prstGeom>
          <a:solidFill>
            <a:srgbClr val="F99D2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163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Content_Orang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4FA1511-4445-4FFA-91C4-DF4D55AA02FC}"/>
              </a:ext>
            </a:extLst>
          </p:cNvPr>
          <p:cNvSpPr>
            <a:spLocks noGrp="1"/>
          </p:cNvSpPr>
          <p:nvPr>
            <p:ph sz="quarter" idx="12"/>
          </p:nvPr>
        </p:nvSpPr>
        <p:spPr>
          <a:xfrm>
            <a:off x="838201" y="1825625"/>
            <a:ext cx="1050607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F99D2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690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Layout_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F99D2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203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Images_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 Placeholder 20">
            <a:extLst>
              <a:ext uri="{FF2B5EF4-FFF2-40B4-BE49-F238E27FC236}">
                <a16:creationId xmlns:a16="http://schemas.microsoft.com/office/drawing/2014/main" id="{00C5C23C-9E63-4F7E-987A-A7EDBC5C0445}"/>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
        <p:nvSpPr>
          <p:cNvPr id="4" name="Picture Placeholder 3">
            <a:extLst>
              <a:ext uri="{FF2B5EF4-FFF2-40B4-BE49-F238E27FC236}">
                <a16:creationId xmlns:a16="http://schemas.microsoft.com/office/drawing/2014/main" id="{0B22E7D3-FE83-40FF-A8B5-DB5D7EF85CD8}"/>
              </a:ext>
            </a:extLst>
          </p:cNvPr>
          <p:cNvSpPr>
            <a:spLocks noGrp="1"/>
          </p:cNvSpPr>
          <p:nvPr>
            <p:ph type="pic" sz="quarter" idx="14"/>
          </p:nvPr>
        </p:nvSpPr>
        <p:spPr>
          <a:xfrm>
            <a:off x="6172201" y="1825625"/>
            <a:ext cx="5181599" cy="3770313"/>
          </a:xfrm>
        </p:spPr>
        <p:txBody>
          <a:bodyPr/>
          <a:lstStyle/>
          <a:p>
            <a:r>
              <a:rPr lang="en-US"/>
              <a:t>Click icon to add picture</a:t>
            </a:r>
          </a:p>
        </p:txBody>
      </p:sp>
      <p:sp>
        <p:nvSpPr>
          <p:cNvPr id="7" name="Picture Placeholder 3">
            <a:extLst>
              <a:ext uri="{FF2B5EF4-FFF2-40B4-BE49-F238E27FC236}">
                <a16:creationId xmlns:a16="http://schemas.microsoft.com/office/drawing/2014/main" id="{732A61A5-83DE-4105-8208-7B25C5370243}"/>
              </a:ext>
            </a:extLst>
          </p:cNvPr>
          <p:cNvSpPr>
            <a:spLocks noGrp="1"/>
          </p:cNvSpPr>
          <p:nvPr>
            <p:ph type="pic" sz="quarter" idx="15"/>
          </p:nvPr>
        </p:nvSpPr>
        <p:spPr>
          <a:xfrm>
            <a:off x="828675" y="1825625"/>
            <a:ext cx="5181600" cy="3770313"/>
          </a:xfrm>
        </p:spPr>
        <p:txBody>
          <a:bodyPr/>
          <a:lstStyle/>
          <a:p>
            <a:r>
              <a:rPr lang="en-US"/>
              <a:t>Click icon to add picture</a:t>
            </a:r>
          </a:p>
        </p:txBody>
      </p:sp>
      <p:sp>
        <p:nvSpPr>
          <p:cNvPr id="9" name="Text Placeholder 20">
            <a:extLst>
              <a:ext uri="{FF2B5EF4-FFF2-40B4-BE49-F238E27FC236}">
                <a16:creationId xmlns:a16="http://schemas.microsoft.com/office/drawing/2014/main" id="{476BF314-F425-483C-A979-A26078C03415}"/>
              </a:ext>
            </a:extLst>
          </p:cNvPr>
          <p:cNvSpPr>
            <a:spLocks noGrp="1"/>
          </p:cNvSpPr>
          <p:nvPr>
            <p:ph type="body" sz="quarter" idx="16" hasCustomPrompt="1"/>
          </p:nvPr>
        </p:nvSpPr>
        <p:spPr>
          <a:xfrm>
            <a:off x="6172201"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Tree>
    <p:extLst>
      <p:ext uri="{BB962C8B-B14F-4D97-AF65-F5344CB8AC3E}">
        <p14:creationId xmlns:p14="http://schemas.microsoft.com/office/powerpoint/2010/main" val="2298541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_Bla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7CB3FE-0074-4341-B9CE-FD35A9B2AB7E}"/>
              </a:ext>
            </a:extLst>
          </p:cNvPr>
          <p:cNvPicPr>
            <a:picLocks noChangeAspect="1"/>
          </p:cNvPicPr>
          <p:nvPr userDrawn="1"/>
        </p:nvPicPr>
        <p:blipFill>
          <a:blip r:embed="rId2"/>
          <a:stretch>
            <a:fillRect/>
          </a:stretch>
        </p:blipFill>
        <p:spPr>
          <a:xfrm>
            <a:off x="2467" y="0"/>
            <a:ext cx="12187066" cy="6858000"/>
          </a:xfrm>
          <a:prstGeom prst="rect">
            <a:avLst/>
          </a:prstGeom>
        </p:spPr>
      </p:pic>
      <p:cxnSp>
        <p:nvCxnSpPr>
          <p:cNvPr id="17" name="Straight Connector 16">
            <a:extLst>
              <a:ext uri="{FF2B5EF4-FFF2-40B4-BE49-F238E27FC236}">
                <a16:creationId xmlns:a16="http://schemas.microsoft.com/office/drawing/2014/main" id="{817F54CE-00DF-42AA-AD7F-7F3E0711B0F5}"/>
              </a:ext>
            </a:extLst>
          </p:cNvPr>
          <p:cNvCxnSpPr/>
          <p:nvPr userDrawn="1"/>
        </p:nvCxnSpPr>
        <p:spPr>
          <a:xfrm>
            <a:off x="967740" y="3230880"/>
            <a:ext cx="670560" cy="0"/>
          </a:xfrm>
          <a:prstGeom prst="line">
            <a:avLst/>
          </a:prstGeom>
          <a:noFill/>
          <a:ln w="63500" cap="flat" cmpd="sng" algn="ctr">
            <a:solidFill>
              <a:schemeClr val="accent3"/>
            </a:solidFill>
            <a:prstDash val="solid"/>
            <a:miter lim="800000"/>
          </a:ln>
          <a:effectLst/>
        </p:spPr>
      </p:cxnSp>
      <p:sp>
        <p:nvSpPr>
          <p:cNvPr id="15" name="Title 10">
            <a:extLst>
              <a:ext uri="{FF2B5EF4-FFF2-40B4-BE49-F238E27FC236}">
                <a16:creationId xmlns:a16="http://schemas.microsoft.com/office/drawing/2014/main" id="{E4706075-B013-4C48-BDE8-57B463E07E0B}"/>
              </a:ext>
            </a:extLst>
          </p:cNvPr>
          <p:cNvSpPr>
            <a:spLocks noGrp="1"/>
          </p:cNvSpPr>
          <p:nvPr>
            <p:ph type="title" hasCustomPrompt="1"/>
          </p:nvPr>
        </p:nvSpPr>
        <p:spPr>
          <a:xfrm>
            <a:off x="838200" y="1964557"/>
            <a:ext cx="10456608" cy="889008"/>
          </a:xfrm>
        </p:spPr>
        <p:txBody>
          <a:bodyPr/>
          <a:lstStyle>
            <a:lvl1pPr>
              <a:defRPr spc="0" baseline="0">
                <a:gradFill>
                  <a:gsLst>
                    <a:gs pos="0">
                      <a:schemeClr val="bg1"/>
                    </a:gs>
                    <a:gs pos="100000">
                      <a:schemeClr val="bg1"/>
                    </a:gs>
                  </a:gsLst>
                  <a:lin ang="5400000" scaled="1"/>
                </a:gradFill>
              </a:defRPr>
            </a:lvl1pPr>
          </a:lstStyle>
          <a:p>
            <a:r>
              <a:rPr lang="en-US"/>
              <a:t>SECTION HEADING</a:t>
            </a:r>
          </a:p>
        </p:txBody>
      </p:sp>
      <p:sp>
        <p:nvSpPr>
          <p:cNvPr id="16" name="Text Placeholder 12">
            <a:extLst>
              <a:ext uri="{FF2B5EF4-FFF2-40B4-BE49-F238E27FC236}">
                <a16:creationId xmlns:a16="http://schemas.microsoft.com/office/drawing/2014/main" id="{BE44B54E-E72B-4602-9D94-130A680D4FED}"/>
              </a:ext>
            </a:extLst>
          </p:cNvPr>
          <p:cNvSpPr>
            <a:spLocks noGrp="1"/>
          </p:cNvSpPr>
          <p:nvPr>
            <p:ph type="body" sz="quarter" idx="13" hasCustomPrompt="1"/>
          </p:nvPr>
        </p:nvSpPr>
        <p:spPr>
          <a:xfrm>
            <a:off x="838201" y="3799406"/>
            <a:ext cx="9506804" cy="2114550"/>
          </a:xfrm>
        </p:spPr>
        <p:txBody>
          <a:bodyPr>
            <a:normAutofit/>
          </a:bodyPr>
          <a:lstStyle>
            <a:lvl1pPr marL="0" indent="0">
              <a:buNone/>
              <a:defRPr sz="2000">
                <a:gradFill>
                  <a:gsLst>
                    <a:gs pos="0">
                      <a:schemeClr val="bg1"/>
                    </a:gs>
                    <a:gs pos="100000">
                      <a:schemeClr val="bg1"/>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cxnSp>
        <p:nvCxnSpPr>
          <p:cNvPr id="7" name="Straight Connector 6">
            <a:extLst>
              <a:ext uri="{FF2B5EF4-FFF2-40B4-BE49-F238E27FC236}">
                <a16:creationId xmlns:a16="http://schemas.microsoft.com/office/drawing/2014/main" id="{A866A952-41AA-4980-8B22-41BC47219E18}"/>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13" name="Slide Number Placeholder 5">
            <a:extLst>
              <a:ext uri="{FF2B5EF4-FFF2-40B4-BE49-F238E27FC236}">
                <a16:creationId xmlns:a16="http://schemas.microsoft.com/office/drawing/2014/main" id="{EE8D0ED6-35C5-4844-8851-CA413D537BD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33F74769-B746-4F89-822E-7B1AB3270FB7}"/>
              </a:ext>
            </a:extLst>
          </p:cNvPr>
          <p:cNvGrpSpPr/>
          <p:nvPr userDrawn="1"/>
        </p:nvGrpSpPr>
        <p:grpSpPr>
          <a:xfrm>
            <a:off x="862912" y="6316626"/>
            <a:ext cx="1327184" cy="316696"/>
            <a:chOff x="2944813" y="2309813"/>
            <a:chExt cx="1290638" cy="307975"/>
          </a:xfrm>
          <a:solidFill>
            <a:schemeClr val="bg1"/>
          </a:solidFill>
        </p:grpSpPr>
        <p:sp>
          <p:nvSpPr>
            <p:cNvPr id="19" name="Freeform 69">
              <a:extLst>
                <a:ext uri="{FF2B5EF4-FFF2-40B4-BE49-F238E27FC236}">
                  <a16:creationId xmlns:a16="http://schemas.microsoft.com/office/drawing/2014/main" id="{BF47DC3B-E35A-4947-BF6D-691929610694}"/>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0">
              <a:extLst>
                <a:ext uri="{FF2B5EF4-FFF2-40B4-BE49-F238E27FC236}">
                  <a16:creationId xmlns:a16="http://schemas.microsoft.com/office/drawing/2014/main" id="{5B291174-F3D3-4869-8DCD-9453BD72F333}"/>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1">
              <a:extLst>
                <a:ext uri="{FF2B5EF4-FFF2-40B4-BE49-F238E27FC236}">
                  <a16:creationId xmlns:a16="http://schemas.microsoft.com/office/drawing/2014/main" id="{506D6F32-37C7-418E-B8BF-59A5F50541AA}"/>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2">
              <a:extLst>
                <a:ext uri="{FF2B5EF4-FFF2-40B4-BE49-F238E27FC236}">
                  <a16:creationId xmlns:a16="http://schemas.microsoft.com/office/drawing/2014/main" id="{4900580C-718F-4905-A051-EA0E652E449F}"/>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3">
              <a:extLst>
                <a:ext uri="{FF2B5EF4-FFF2-40B4-BE49-F238E27FC236}">
                  <a16:creationId xmlns:a16="http://schemas.microsoft.com/office/drawing/2014/main" id="{98D9BE33-AA46-4FFB-9C4B-40D012A286DC}"/>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4">
              <a:extLst>
                <a:ext uri="{FF2B5EF4-FFF2-40B4-BE49-F238E27FC236}">
                  <a16:creationId xmlns:a16="http://schemas.microsoft.com/office/drawing/2014/main" id="{4F0A6E4A-87DD-4293-86A6-E85A7BFADAAE}"/>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5">
              <a:extLst>
                <a:ext uri="{FF2B5EF4-FFF2-40B4-BE49-F238E27FC236}">
                  <a16:creationId xmlns:a16="http://schemas.microsoft.com/office/drawing/2014/main" id="{4CBAF5CE-2330-4B27-BFB0-16844A77A416}"/>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6">
              <a:extLst>
                <a:ext uri="{FF2B5EF4-FFF2-40B4-BE49-F238E27FC236}">
                  <a16:creationId xmlns:a16="http://schemas.microsoft.com/office/drawing/2014/main" id="{58D0CB73-7897-4B68-8C03-6C7C38D9502D}"/>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7">
              <a:extLst>
                <a:ext uri="{FF2B5EF4-FFF2-40B4-BE49-F238E27FC236}">
                  <a16:creationId xmlns:a16="http://schemas.microsoft.com/office/drawing/2014/main" id="{EA46B9AC-A9AB-4053-ABFA-35494B56D150}"/>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78">
              <a:extLst>
                <a:ext uri="{FF2B5EF4-FFF2-40B4-BE49-F238E27FC236}">
                  <a16:creationId xmlns:a16="http://schemas.microsoft.com/office/drawing/2014/main" id="{89832518-2D96-4842-8D7A-C55B867A5744}"/>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79">
              <a:extLst>
                <a:ext uri="{FF2B5EF4-FFF2-40B4-BE49-F238E27FC236}">
                  <a16:creationId xmlns:a16="http://schemas.microsoft.com/office/drawing/2014/main" id="{0E4E1134-D42F-4065-A1CF-3B64E7575003}"/>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0">
              <a:extLst>
                <a:ext uri="{FF2B5EF4-FFF2-40B4-BE49-F238E27FC236}">
                  <a16:creationId xmlns:a16="http://schemas.microsoft.com/office/drawing/2014/main" id="{2C26875D-C309-4606-81DA-478A850CB334}"/>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1">
              <a:extLst>
                <a:ext uri="{FF2B5EF4-FFF2-40B4-BE49-F238E27FC236}">
                  <a16:creationId xmlns:a16="http://schemas.microsoft.com/office/drawing/2014/main" id="{6BE263A3-7663-47DB-9961-40004B350BC5}"/>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2">
              <a:extLst>
                <a:ext uri="{FF2B5EF4-FFF2-40B4-BE49-F238E27FC236}">
                  <a16:creationId xmlns:a16="http://schemas.microsoft.com/office/drawing/2014/main" id="{93D95BE2-8BBB-4572-B22C-76E810C2A57A}"/>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3">
              <a:extLst>
                <a:ext uri="{FF2B5EF4-FFF2-40B4-BE49-F238E27FC236}">
                  <a16:creationId xmlns:a16="http://schemas.microsoft.com/office/drawing/2014/main" id="{51A02A18-E766-474D-9DF4-74649B130667}"/>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4">
              <a:extLst>
                <a:ext uri="{FF2B5EF4-FFF2-40B4-BE49-F238E27FC236}">
                  <a16:creationId xmlns:a16="http://schemas.microsoft.com/office/drawing/2014/main" id="{8BDCC9CE-113A-433F-B027-16A51E032E8B}"/>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5">
              <a:extLst>
                <a:ext uri="{FF2B5EF4-FFF2-40B4-BE49-F238E27FC236}">
                  <a16:creationId xmlns:a16="http://schemas.microsoft.com/office/drawing/2014/main" id="{B3295788-73E7-477D-BDAA-A3B12554F1BE}"/>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6">
              <a:extLst>
                <a:ext uri="{FF2B5EF4-FFF2-40B4-BE49-F238E27FC236}">
                  <a16:creationId xmlns:a16="http://schemas.microsoft.com/office/drawing/2014/main" id="{42839DBF-B0F1-4B7B-AC70-F39C823D2ACE}"/>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7">
              <a:extLst>
                <a:ext uri="{FF2B5EF4-FFF2-40B4-BE49-F238E27FC236}">
                  <a16:creationId xmlns:a16="http://schemas.microsoft.com/office/drawing/2014/main" id="{40EE8FC9-203B-460D-A406-F6429A7FDA16}"/>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88">
              <a:extLst>
                <a:ext uri="{FF2B5EF4-FFF2-40B4-BE49-F238E27FC236}">
                  <a16:creationId xmlns:a16="http://schemas.microsoft.com/office/drawing/2014/main" id="{A214139D-4544-4EBF-A35C-0A4F5DDE951E}"/>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89">
              <a:extLst>
                <a:ext uri="{FF2B5EF4-FFF2-40B4-BE49-F238E27FC236}">
                  <a16:creationId xmlns:a16="http://schemas.microsoft.com/office/drawing/2014/main" id="{2C40ACD3-3B46-44CF-A055-D597F66626C2}"/>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0">
              <a:extLst>
                <a:ext uri="{FF2B5EF4-FFF2-40B4-BE49-F238E27FC236}">
                  <a16:creationId xmlns:a16="http://schemas.microsoft.com/office/drawing/2014/main" id="{89D8D2AD-8A7C-406A-8E40-21A7549FA3BF}"/>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1">
              <a:extLst>
                <a:ext uri="{FF2B5EF4-FFF2-40B4-BE49-F238E27FC236}">
                  <a16:creationId xmlns:a16="http://schemas.microsoft.com/office/drawing/2014/main" id="{880C4F4D-F2F7-44D1-8FEE-F5F93F9BC5CF}"/>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2">
              <a:extLst>
                <a:ext uri="{FF2B5EF4-FFF2-40B4-BE49-F238E27FC236}">
                  <a16:creationId xmlns:a16="http://schemas.microsoft.com/office/drawing/2014/main" id="{7EBDA4C1-0309-410E-872D-5326C6CEF2A8}"/>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3">
              <a:extLst>
                <a:ext uri="{FF2B5EF4-FFF2-40B4-BE49-F238E27FC236}">
                  <a16:creationId xmlns:a16="http://schemas.microsoft.com/office/drawing/2014/main" id="{6285D019-AB7A-4BE3-9663-80A99D828C13}"/>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4">
              <a:extLst>
                <a:ext uri="{FF2B5EF4-FFF2-40B4-BE49-F238E27FC236}">
                  <a16:creationId xmlns:a16="http://schemas.microsoft.com/office/drawing/2014/main" id="{BAFD5AE6-F9FE-4F60-BCB8-8D4E4BC122F2}"/>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5">
              <a:extLst>
                <a:ext uri="{FF2B5EF4-FFF2-40B4-BE49-F238E27FC236}">
                  <a16:creationId xmlns:a16="http://schemas.microsoft.com/office/drawing/2014/main" id="{0CA275C8-D0B8-4DDC-8947-34228DD11986}"/>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6">
              <a:extLst>
                <a:ext uri="{FF2B5EF4-FFF2-40B4-BE49-F238E27FC236}">
                  <a16:creationId xmlns:a16="http://schemas.microsoft.com/office/drawing/2014/main" id="{F9482F33-0279-48B5-AC95-207C4BAD3FE3}"/>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7">
              <a:extLst>
                <a:ext uri="{FF2B5EF4-FFF2-40B4-BE49-F238E27FC236}">
                  <a16:creationId xmlns:a16="http://schemas.microsoft.com/office/drawing/2014/main" id="{4BA76E17-DFD3-40DF-8B17-8AFB23AA2A2A}"/>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98">
              <a:extLst>
                <a:ext uri="{FF2B5EF4-FFF2-40B4-BE49-F238E27FC236}">
                  <a16:creationId xmlns:a16="http://schemas.microsoft.com/office/drawing/2014/main" id="{E78CADA4-DF1C-4D50-8A50-6665DD2E2D86}"/>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99">
              <a:extLst>
                <a:ext uri="{FF2B5EF4-FFF2-40B4-BE49-F238E27FC236}">
                  <a16:creationId xmlns:a16="http://schemas.microsoft.com/office/drawing/2014/main" id="{0FC3668E-DF2B-4A53-A8FA-BE7218C9930B}"/>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0">
              <a:extLst>
                <a:ext uri="{FF2B5EF4-FFF2-40B4-BE49-F238E27FC236}">
                  <a16:creationId xmlns:a16="http://schemas.microsoft.com/office/drawing/2014/main" id="{659608A5-97FA-4236-9F56-35EB85316688}"/>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1">
              <a:extLst>
                <a:ext uri="{FF2B5EF4-FFF2-40B4-BE49-F238E27FC236}">
                  <a16:creationId xmlns:a16="http://schemas.microsoft.com/office/drawing/2014/main" id="{DC7E6A91-5F75-4AA7-90A8-ED0758110FE6}"/>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2">
              <a:extLst>
                <a:ext uri="{FF2B5EF4-FFF2-40B4-BE49-F238E27FC236}">
                  <a16:creationId xmlns:a16="http://schemas.microsoft.com/office/drawing/2014/main" id="{CF187ECA-4849-4DEE-958B-75DDF1CA2356}"/>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3">
              <a:extLst>
                <a:ext uri="{FF2B5EF4-FFF2-40B4-BE49-F238E27FC236}">
                  <a16:creationId xmlns:a16="http://schemas.microsoft.com/office/drawing/2014/main" id="{73415E9C-ACCC-4440-A268-E6A49C2D0E77}"/>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4">
              <a:extLst>
                <a:ext uri="{FF2B5EF4-FFF2-40B4-BE49-F238E27FC236}">
                  <a16:creationId xmlns:a16="http://schemas.microsoft.com/office/drawing/2014/main" id="{B45B6AFD-3032-4B6C-85BB-B96FBC7C54A1}"/>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5">
              <a:extLst>
                <a:ext uri="{FF2B5EF4-FFF2-40B4-BE49-F238E27FC236}">
                  <a16:creationId xmlns:a16="http://schemas.microsoft.com/office/drawing/2014/main" id="{F9B7C3A1-9311-4FFF-8DF5-790B64C9C85E}"/>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06">
              <a:extLst>
                <a:ext uri="{FF2B5EF4-FFF2-40B4-BE49-F238E27FC236}">
                  <a16:creationId xmlns:a16="http://schemas.microsoft.com/office/drawing/2014/main" id="{099997D0-5887-450A-84E0-4F6D53C27901}"/>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07">
              <a:extLst>
                <a:ext uri="{FF2B5EF4-FFF2-40B4-BE49-F238E27FC236}">
                  <a16:creationId xmlns:a16="http://schemas.microsoft.com/office/drawing/2014/main" id="{6B44BEC6-7FFB-462A-AFE0-1326AE87C802}"/>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8" name="Rectangle 57">
            <a:extLst>
              <a:ext uri="{FF2B5EF4-FFF2-40B4-BE49-F238E27FC236}">
                <a16:creationId xmlns:a16="http://schemas.microsoft.com/office/drawing/2014/main" id="{8B8DC5EB-D30A-2C43-ACEA-B01115E5FF23}"/>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2474530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ack">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A64EF-D78E-4ACD-B3B8-6894C0232B1F}"/>
              </a:ext>
            </a:extLst>
          </p:cNvPr>
          <p:cNvSpPr/>
          <p:nvPr userDrawn="1"/>
        </p:nvSpPr>
        <p:spPr>
          <a:xfrm>
            <a:off x="775856" y="6192982"/>
            <a:ext cx="1455805" cy="522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58F6A5-EB41-4160-8EA4-C30602685E40}"/>
              </a:ext>
            </a:extLst>
          </p:cNvPr>
          <p:cNvSpPr/>
          <p:nvPr userDrawn="1"/>
        </p:nvSpPr>
        <p:spPr>
          <a:xfrm>
            <a:off x="0" y="0"/>
            <a:ext cx="270588"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54F039C-D361-4B6A-ADDC-5966235FA2AF}"/>
              </a:ext>
            </a:extLst>
          </p:cNvPr>
          <p:cNvCxnSpPr/>
          <p:nvPr userDrawn="1"/>
        </p:nvCxnSpPr>
        <p:spPr>
          <a:xfrm>
            <a:off x="967740" y="3230880"/>
            <a:ext cx="670560" cy="0"/>
          </a:xfrm>
          <a:prstGeom prst="line">
            <a:avLst/>
          </a:prstGeom>
          <a:noFill/>
          <a:ln w="63500" cap="flat" cmpd="sng" algn="ctr">
            <a:solidFill>
              <a:schemeClr val="accent3"/>
            </a:solidFill>
            <a:prstDash val="solid"/>
            <a:miter lim="800000"/>
          </a:ln>
          <a:effectLst/>
        </p:spPr>
      </p:cxnSp>
      <p:sp>
        <p:nvSpPr>
          <p:cNvPr id="11" name="Title 10">
            <a:extLst>
              <a:ext uri="{FF2B5EF4-FFF2-40B4-BE49-F238E27FC236}">
                <a16:creationId xmlns:a16="http://schemas.microsoft.com/office/drawing/2014/main" id="{0FA16125-939E-4880-BCB9-99D9A40E426E}"/>
              </a:ext>
            </a:extLst>
          </p:cNvPr>
          <p:cNvSpPr>
            <a:spLocks noGrp="1"/>
          </p:cNvSpPr>
          <p:nvPr>
            <p:ph type="title" hasCustomPrompt="1"/>
          </p:nvPr>
        </p:nvSpPr>
        <p:spPr>
          <a:xfrm>
            <a:off x="838200" y="1964557"/>
            <a:ext cx="10456608" cy="889008"/>
          </a:xfrm>
        </p:spPr>
        <p:txBody>
          <a:bodyPr/>
          <a:lstStyle>
            <a:lvl1pPr>
              <a:defRPr spc="0" baseline="0">
                <a:gradFill>
                  <a:gsLst>
                    <a:gs pos="0">
                      <a:schemeClr val="bg1"/>
                    </a:gs>
                    <a:gs pos="100000">
                      <a:schemeClr val="bg1"/>
                    </a:gs>
                  </a:gsLst>
                  <a:lin ang="5400000" scaled="1"/>
                </a:gradFill>
              </a:defRPr>
            </a:lvl1pPr>
          </a:lstStyle>
          <a:p>
            <a:r>
              <a:rPr lang="en-US"/>
              <a:t>SECTION TITLE</a:t>
            </a:r>
          </a:p>
        </p:txBody>
      </p:sp>
      <p:sp>
        <p:nvSpPr>
          <p:cNvPr id="13" name="Text Placeholder 12">
            <a:extLst>
              <a:ext uri="{FF2B5EF4-FFF2-40B4-BE49-F238E27FC236}">
                <a16:creationId xmlns:a16="http://schemas.microsoft.com/office/drawing/2014/main" id="{B44774D3-AAB2-4AF2-B765-F0D9A2109172}"/>
              </a:ext>
            </a:extLst>
          </p:cNvPr>
          <p:cNvSpPr>
            <a:spLocks noGrp="1"/>
          </p:cNvSpPr>
          <p:nvPr>
            <p:ph type="body" sz="quarter" idx="13" hasCustomPrompt="1"/>
          </p:nvPr>
        </p:nvSpPr>
        <p:spPr>
          <a:xfrm>
            <a:off x="847725" y="3727488"/>
            <a:ext cx="9497279" cy="2114550"/>
          </a:xfrm>
        </p:spPr>
        <p:txBody>
          <a:bodyPr>
            <a:normAutofit/>
          </a:bodyPr>
          <a:lstStyle>
            <a:lvl1pPr marL="0" indent="0">
              <a:buNone/>
              <a:defRPr sz="2000">
                <a:gradFill>
                  <a:gsLst>
                    <a:gs pos="0">
                      <a:schemeClr val="bg1"/>
                    </a:gs>
                    <a:gs pos="100000">
                      <a:schemeClr val="bg1"/>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grpSp>
        <p:nvGrpSpPr>
          <p:cNvPr id="10" name="Group 9">
            <a:extLst>
              <a:ext uri="{FF2B5EF4-FFF2-40B4-BE49-F238E27FC236}">
                <a16:creationId xmlns:a16="http://schemas.microsoft.com/office/drawing/2014/main" id="{BE688702-9972-41E5-A8B6-A293209A8735}"/>
              </a:ext>
            </a:extLst>
          </p:cNvPr>
          <p:cNvGrpSpPr/>
          <p:nvPr userDrawn="1"/>
        </p:nvGrpSpPr>
        <p:grpSpPr>
          <a:xfrm>
            <a:off x="862912" y="6316626"/>
            <a:ext cx="1327184" cy="316696"/>
            <a:chOff x="2944813" y="2309813"/>
            <a:chExt cx="1290638" cy="307975"/>
          </a:xfrm>
          <a:solidFill>
            <a:schemeClr val="bg1"/>
          </a:solidFill>
        </p:grpSpPr>
        <p:sp>
          <p:nvSpPr>
            <p:cNvPr id="12" name="Freeform 69">
              <a:extLst>
                <a:ext uri="{FF2B5EF4-FFF2-40B4-BE49-F238E27FC236}">
                  <a16:creationId xmlns:a16="http://schemas.microsoft.com/office/drawing/2014/main" id="{B375B704-B15C-42E4-B9A6-3A2765A0FDCF}"/>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0">
              <a:extLst>
                <a:ext uri="{FF2B5EF4-FFF2-40B4-BE49-F238E27FC236}">
                  <a16:creationId xmlns:a16="http://schemas.microsoft.com/office/drawing/2014/main" id="{A9730AEE-90CB-41AD-AC94-6A09240B7151}"/>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1">
              <a:extLst>
                <a:ext uri="{FF2B5EF4-FFF2-40B4-BE49-F238E27FC236}">
                  <a16:creationId xmlns:a16="http://schemas.microsoft.com/office/drawing/2014/main" id="{4BF2830A-0296-4097-9CAE-EFCCF48BC0D6}"/>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2">
              <a:extLst>
                <a:ext uri="{FF2B5EF4-FFF2-40B4-BE49-F238E27FC236}">
                  <a16:creationId xmlns:a16="http://schemas.microsoft.com/office/drawing/2014/main" id="{A9493EF2-845B-4F23-8DDE-F397CA264BC6}"/>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73">
              <a:extLst>
                <a:ext uri="{FF2B5EF4-FFF2-40B4-BE49-F238E27FC236}">
                  <a16:creationId xmlns:a16="http://schemas.microsoft.com/office/drawing/2014/main" id="{118D8BE2-47A3-484F-AEDE-7075093FFCD6}"/>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4">
              <a:extLst>
                <a:ext uri="{FF2B5EF4-FFF2-40B4-BE49-F238E27FC236}">
                  <a16:creationId xmlns:a16="http://schemas.microsoft.com/office/drawing/2014/main" id="{674B5324-4222-4B0C-B146-BD440605ABD3}"/>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5">
              <a:extLst>
                <a:ext uri="{FF2B5EF4-FFF2-40B4-BE49-F238E27FC236}">
                  <a16:creationId xmlns:a16="http://schemas.microsoft.com/office/drawing/2014/main" id="{BEFD93AB-FDF4-4DF9-8015-BC5CBC4B21C6}"/>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6">
              <a:extLst>
                <a:ext uri="{FF2B5EF4-FFF2-40B4-BE49-F238E27FC236}">
                  <a16:creationId xmlns:a16="http://schemas.microsoft.com/office/drawing/2014/main" id="{CD1A10EE-CE75-47E2-8C71-CD05CBF11C54}"/>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7">
              <a:extLst>
                <a:ext uri="{FF2B5EF4-FFF2-40B4-BE49-F238E27FC236}">
                  <a16:creationId xmlns:a16="http://schemas.microsoft.com/office/drawing/2014/main" id="{ABA23A3D-D41A-4212-B665-46F4F1D5FE52}"/>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8">
              <a:extLst>
                <a:ext uri="{FF2B5EF4-FFF2-40B4-BE49-F238E27FC236}">
                  <a16:creationId xmlns:a16="http://schemas.microsoft.com/office/drawing/2014/main" id="{26C0226B-ECD1-4449-BB67-C578BAAA80A4}"/>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9">
              <a:extLst>
                <a:ext uri="{FF2B5EF4-FFF2-40B4-BE49-F238E27FC236}">
                  <a16:creationId xmlns:a16="http://schemas.microsoft.com/office/drawing/2014/main" id="{FF0F0446-A7C9-4E0C-8107-4BFA8489D22C}"/>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80">
              <a:extLst>
                <a:ext uri="{FF2B5EF4-FFF2-40B4-BE49-F238E27FC236}">
                  <a16:creationId xmlns:a16="http://schemas.microsoft.com/office/drawing/2014/main" id="{06AA2A8B-CA9A-4504-8999-2B0678E9E679}"/>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81">
              <a:extLst>
                <a:ext uri="{FF2B5EF4-FFF2-40B4-BE49-F238E27FC236}">
                  <a16:creationId xmlns:a16="http://schemas.microsoft.com/office/drawing/2014/main" id="{51CB3939-D8E3-4C30-B641-04ADDC4956FC}"/>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2">
              <a:extLst>
                <a:ext uri="{FF2B5EF4-FFF2-40B4-BE49-F238E27FC236}">
                  <a16:creationId xmlns:a16="http://schemas.microsoft.com/office/drawing/2014/main" id="{851EC8E1-B6FE-4A22-8009-467F9813FDDE}"/>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83">
              <a:extLst>
                <a:ext uri="{FF2B5EF4-FFF2-40B4-BE49-F238E27FC236}">
                  <a16:creationId xmlns:a16="http://schemas.microsoft.com/office/drawing/2014/main" id="{539D3D10-AEA7-473E-9826-3AE0020E0FD1}"/>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4">
              <a:extLst>
                <a:ext uri="{FF2B5EF4-FFF2-40B4-BE49-F238E27FC236}">
                  <a16:creationId xmlns:a16="http://schemas.microsoft.com/office/drawing/2014/main" id="{2096A9BB-320E-483B-BD04-1A44B7A8D461}"/>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5">
              <a:extLst>
                <a:ext uri="{FF2B5EF4-FFF2-40B4-BE49-F238E27FC236}">
                  <a16:creationId xmlns:a16="http://schemas.microsoft.com/office/drawing/2014/main" id="{B375088D-2353-4879-9E78-751C91EA0752}"/>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6">
              <a:extLst>
                <a:ext uri="{FF2B5EF4-FFF2-40B4-BE49-F238E27FC236}">
                  <a16:creationId xmlns:a16="http://schemas.microsoft.com/office/drawing/2014/main" id="{9867C926-2AD9-46AB-8DCA-FC5A0A796FE7}"/>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7">
              <a:extLst>
                <a:ext uri="{FF2B5EF4-FFF2-40B4-BE49-F238E27FC236}">
                  <a16:creationId xmlns:a16="http://schemas.microsoft.com/office/drawing/2014/main" id="{193865DA-D966-4BF8-B81A-498C5F5B0C60}"/>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8">
              <a:extLst>
                <a:ext uri="{FF2B5EF4-FFF2-40B4-BE49-F238E27FC236}">
                  <a16:creationId xmlns:a16="http://schemas.microsoft.com/office/drawing/2014/main" id="{87E13B22-991B-4FCF-B2BA-7C0F63D0EC3D}"/>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9">
              <a:extLst>
                <a:ext uri="{FF2B5EF4-FFF2-40B4-BE49-F238E27FC236}">
                  <a16:creationId xmlns:a16="http://schemas.microsoft.com/office/drawing/2014/main" id="{856B27D8-D547-4907-8713-EB090399560C}"/>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90">
              <a:extLst>
                <a:ext uri="{FF2B5EF4-FFF2-40B4-BE49-F238E27FC236}">
                  <a16:creationId xmlns:a16="http://schemas.microsoft.com/office/drawing/2014/main" id="{CED22B37-E0A6-4ADD-A987-780D474B5ECC}"/>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91">
              <a:extLst>
                <a:ext uri="{FF2B5EF4-FFF2-40B4-BE49-F238E27FC236}">
                  <a16:creationId xmlns:a16="http://schemas.microsoft.com/office/drawing/2014/main" id="{2D96451F-148E-4BFF-8730-784177CA6EE3}"/>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92">
              <a:extLst>
                <a:ext uri="{FF2B5EF4-FFF2-40B4-BE49-F238E27FC236}">
                  <a16:creationId xmlns:a16="http://schemas.microsoft.com/office/drawing/2014/main" id="{03BF33F3-E941-457E-AF1E-4FE06585395E}"/>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93">
              <a:extLst>
                <a:ext uri="{FF2B5EF4-FFF2-40B4-BE49-F238E27FC236}">
                  <a16:creationId xmlns:a16="http://schemas.microsoft.com/office/drawing/2014/main" id="{35424386-0AD0-44B3-B15F-7D7E8632DB3F}"/>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4">
              <a:extLst>
                <a:ext uri="{FF2B5EF4-FFF2-40B4-BE49-F238E27FC236}">
                  <a16:creationId xmlns:a16="http://schemas.microsoft.com/office/drawing/2014/main" id="{B0A58BD4-705E-4DE9-AE42-A42EC212D8AA}"/>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5">
              <a:extLst>
                <a:ext uri="{FF2B5EF4-FFF2-40B4-BE49-F238E27FC236}">
                  <a16:creationId xmlns:a16="http://schemas.microsoft.com/office/drawing/2014/main" id="{B1D97FDF-C384-4A02-9AB2-7AEC3D4C09FC}"/>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6">
              <a:extLst>
                <a:ext uri="{FF2B5EF4-FFF2-40B4-BE49-F238E27FC236}">
                  <a16:creationId xmlns:a16="http://schemas.microsoft.com/office/drawing/2014/main" id="{32058F13-6BAE-457A-9FE7-89C060960E8A}"/>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7">
              <a:extLst>
                <a:ext uri="{FF2B5EF4-FFF2-40B4-BE49-F238E27FC236}">
                  <a16:creationId xmlns:a16="http://schemas.microsoft.com/office/drawing/2014/main" id="{1CB310EE-D11F-4231-835F-F2897BB8C045}"/>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8">
              <a:extLst>
                <a:ext uri="{FF2B5EF4-FFF2-40B4-BE49-F238E27FC236}">
                  <a16:creationId xmlns:a16="http://schemas.microsoft.com/office/drawing/2014/main" id="{18B8E39A-FBA5-4C25-B78F-2CC443F1D0CB}"/>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9">
              <a:extLst>
                <a:ext uri="{FF2B5EF4-FFF2-40B4-BE49-F238E27FC236}">
                  <a16:creationId xmlns:a16="http://schemas.microsoft.com/office/drawing/2014/main" id="{097E9255-7C95-4018-B100-4728E77BF56A}"/>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00">
              <a:extLst>
                <a:ext uri="{FF2B5EF4-FFF2-40B4-BE49-F238E27FC236}">
                  <a16:creationId xmlns:a16="http://schemas.microsoft.com/office/drawing/2014/main" id="{86AF3A43-08CF-41FF-92B5-5AB169BEB359}"/>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1">
              <a:extLst>
                <a:ext uri="{FF2B5EF4-FFF2-40B4-BE49-F238E27FC236}">
                  <a16:creationId xmlns:a16="http://schemas.microsoft.com/office/drawing/2014/main" id="{4A89F7ED-7D29-4A7C-90CB-41620FB38E29}"/>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02">
              <a:extLst>
                <a:ext uri="{FF2B5EF4-FFF2-40B4-BE49-F238E27FC236}">
                  <a16:creationId xmlns:a16="http://schemas.microsoft.com/office/drawing/2014/main" id="{82226A09-2E25-471F-BE15-45A347BB75C6}"/>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03">
              <a:extLst>
                <a:ext uri="{FF2B5EF4-FFF2-40B4-BE49-F238E27FC236}">
                  <a16:creationId xmlns:a16="http://schemas.microsoft.com/office/drawing/2014/main" id="{B187A614-D050-46AE-B72C-AC3E87A2F837}"/>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4">
              <a:extLst>
                <a:ext uri="{FF2B5EF4-FFF2-40B4-BE49-F238E27FC236}">
                  <a16:creationId xmlns:a16="http://schemas.microsoft.com/office/drawing/2014/main" id="{7246FAD9-4C57-41C6-8928-876359F1A2E4}"/>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5">
              <a:extLst>
                <a:ext uri="{FF2B5EF4-FFF2-40B4-BE49-F238E27FC236}">
                  <a16:creationId xmlns:a16="http://schemas.microsoft.com/office/drawing/2014/main" id="{D062F1DA-0132-4B6F-980A-8CE6539BD267}"/>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6">
              <a:extLst>
                <a:ext uri="{FF2B5EF4-FFF2-40B4-BE49-F238E27FC236}">
                  <a16:creationId xmlns:a16="http://schemas.microsoft.com/office/drawing/2014/main" id="{CC10898C-F29F-4275-A074-94FF1F1693E3}"/>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7">
              <a:extLst>
                <a:ext uri="{FF2B5EF4-FFF2-40B4-BE49-F238E27FC236}">
                  <a16:creationId xmlns:a16="http://schemas.microsoft.com/office/drawing/2014/main" id="{939A9831-805C-4B4D-B22F-6370132041F9}"/>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53" name="Straight Connector 52">
            <a:extLst>
              <a:ext uri="{FF2B5EF4-FFF2-40B4-BE49-F238E27FC236}">
                <a16:creationId xmlns:a16="http://schemas.microsoft.com/office/drawing/2014/main" id="{CCA8DB0B-8F7F-0A46-9E14-5CF2AF02EDC7}"/>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54" name="Slide Number Placeholder 5">
            <a:extLst>
              <a:ext uri="{FF2B5EF4-FFF2-40B4-BE49-F238E27FC236}">
                <a16:creationId xmlns:a16="http://schemas.microsoft.com/office/drawing/2014/main" id="{78805227-AE96-5446-839A-7E6FA8E39EA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2E15A2CC-4B99-EC49-AC74-ADD53B73389A}"/>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2659379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mparison_Black">
    <p:bg>
      <p:bgPr>
        <a:solidFill>
          <a:schemeClr val="tx1"/>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95329"/>
            <a:ext cx="5200650" cy="3200401"/>
          </a:xfrm>
        </p:spPr>
        <p:txBody>
          <a:bodyPr/>
          <a:lstStyle>
            <a:lvl1pPr>
              <a:defRPr>
                <a:gradFill>
                  <a:gsLst>
                    <a:gs pos="0">
                      <a:schemeClr val="bg1"/>
                    </a:gs>
                    <a:gs pos="100000">
                      <a:schemeClr val="bg1"/>
                    </a:gs>
                  </a:gsLst>
                  <a:lin ang="5400000" scaled="1"/>
                </a:gradFill>
              </a:defRPr>
            </a:lvl1pPr>
            <a:lvl2pPr>
              <a:defRPr/>
            </a:lvl2pPr>
            <a:lvl3pPr>
              <a:defRPr/>
            </a:lvl3pPr>
            <a:lvl4pPr>
              <a:defRPr/>
            </a:lvl4pPr>
            <a:lvl5pPr>
              <a:defRPr/>
            </a:lvl5pPr>
          </a:lstStyle>
          <a:p>
            <a:pPr lvl="0"/>
            <a:r>
              <a:rPr lang="en-US"/>
              <a:t>Click to 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2395329"/>
            <a:ext cx="5181600" cy="3200401"/>
          </a:xfrm>
        </p:spPr>
        <p:txBody>
          <a:bodyPr>
            <a:normAutofit/>
          </a:bodyPr>
          <a:lstStyle>
            <a:lvl1pPr marL="0" indent="0">
              <a:buNone/>
              <a:defRPr sz="2400">
                <a:gradFill>
                  <a:gsLst>
                    <a:gs pos="0">
                      <a:schemeClr val="bg1"/>
                    </a:gs>
                    <a:gs pos="100000">
                      <a:schemeClr val="bg1"/>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gradFill>
                  <a:gsLst>
                    <a:gs pos="0">
                      <a:schemeClr val="bg1"/>
                    </a:gs>
                    <a:gs pos="100000">
                      <a:schemeClr val="bg1"/>
                    </a:gs>
                  </a:gsLst>
                  <a:lin ang="5400000" scaled="1"/>
                </a:gradFill>
              </a:defRPr>
            </a:lvl1pPr>
          </a:lstStyle>
          <a:p>
            <a:r>
              <a:rPr lang="en-US"/>
              <a:t>Sample Slide</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gradFill>
                  <a:gsLst>
                    <a:gs pos="0">
                      <a:schemeClr val="bg1"/>
                    </a:gs>
                    <a:gs pos="100000">
                      <a:schemeClr val="bg1"/>
                    </a:gs>
                  </a:gsLst>
                  <a:lin ang="5400000" scaled="1"/>
                </a:gradFill>
              </a:defRPr>
            </a:lvl1pPr>
          </a:lstStyle>
          <a:p>
            <a:pPr lvl="0"/>
            <a:r>
              <a:rPr lang="en-US"/>
              <a:t>CLICK TO ADD TEXT</a:t>
            </a:r>
          </a:p>
        </p:txBody>
      </p:sp>
      <p:sp>
        <p:nvSpPr>
          <p:cNvPr id="8" name="Rectangle 7">
            <a:extLst>
              <a:ext uri="{FF2B5EF4-FFF2-40B4-BE49-F238E27FC236}">
                <a16:creationId xmlns:a16="http://schemas.microsoft.com/office/drawing/2014/main" id="{85F00E41-46DE-450E-85DE-AA76A30A2EE5}"/>
              </a:ext>
            </a:extLst>
          </p:cNvPr>
          <p:cNvSpPr/>
          <p:nvPr userDrawn="1"/>
        </p:nvSpPr>
        <p:spPr>
          <a:xfrm>
            <a:off x="0" y="0"/>
            <a:ext cx="270588"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069FAA-05B3-45AC-812C-007FECB1850C}"/>
              </a:ext>
            </a:extLst>
          </p:cNvPr>
          <p:cNvSpPr/>
          <p:nvPr userDrawn="1"/>
        </p:nvSpPr>
        <p:spPr>
          <a:xfrm>
            <a:off x="775856" y="6192982"/>
            <a:ext cx="1455805" cy="522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7943CBD-B2A9-4966-ACA5-E9053F395B2B}"/>
              </a:ext>
            </a:extLst>
          </p:cNvPr>
          <p:cNvGrpSpPr/>
          <p:nvPr userDrawn="1"/>
        </p:nvGrpSpPr>
        <p:grpSpPr>
          <a:xfrm>
            <a:off x="862912" y="6316626"/>
            <a:ext cx="1327184" cy="316696"/>
            <a:chOff x="2944813" y="2309813"/>
            <a:chExt cx="1290638" cy="307975"/>
          </a:xfrm>
          <a:solidFill>
            <a:schemeClr val="bg1"/>
          </a:solidFill>
        </p:grpSpPr>
        <p:sp>
          <p:nvSpPr>
            <p:cNvPr id="13" name="Freeform 69">
              <a:extLst>
                <a:ext uri="{FF2B5EF4-FFF2-40B4-BE49-F238E27FC236}">
                  <a16:creationId xmlns:a16="http://schemas.microsoft.com/office/drawing/2014/main" id="{D85904D3-B093-41E7-874B-C592F37AC2EA}"/>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0">
              <a:extLst>
                <a:ext uri="{FF2B5EF4-FFF2-40B4-BE49-F238E27FC236}">
                  <a16:creationId xmlns:a16="http://schemas.microsoft.com/office/drawing/2014/main" id="{6088409E-5DC3-438F-A6A6-8EDF2DD5A6AD}"/>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1">
              <a:extLst>
                <a:ext uri="{FF2B5EF4-FFF2-40B4-BE49-F238E27FC236}">
                  <a16:creationId xmlns:a16="http://schemas.microsoft.com/office/drawing/2014/main" id="{00662504-05B4-47C4-BE85-E9B8DBDFB378}"/>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2">
              <a:extLst>
                <a:ext uri="{FF2B5EF4-FFF2-40B4-BE49-F238E27FC236}">
                  <a16:creationId xmlns:a16="http://schemas.microsoft.com/office/drawing/2014/main" id="{0E364EE1-B48D-4D85-A465-A8BEA32211AA}"/>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3">
              <a:extLst>
                <a:ext uri="{FF2B5EF4-FFF2-40B4-BE49-F238E27FC236}">
                  <a16:creationId xmlns:a16="http://schemas.microsoft.com/office/drawing/2014/main" id="{C3C26F9E-970A-4433-A590-E1C5C7CB58C1}"/>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4">
              <a:extLst>
                <a:ext uri="{FF2B5EF4-FFF2-40B4-BE49-F238E27FC236}">
                  <a16:creationId xmlns:a16="http://schemas.microsoft.com/office/drawing/2014/main" id="{7FE7203E-918F-4E0F-89B8-C36573BD528C}"/>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5">
              <a:extLst>
                <a:ext uri="{FF2B5EF4-FFF2-40B4-BE49-F238E27FC236}">
                  <a16:creationId xmlns:a16="http://schemas.microsoft.com/office/drawing/2014/main" id="{B8FC7113-7E2F-4673-95E0-EE31B55F46F5}"/>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6">
              <a:extLst>
                <a:ext uri="{FF2B5EF4-FFF2-40B4-BE49-F238E27FC236}">
                  <a16:creationId xmlns:a16="http://schemas.microsoft.com/office/drawing/2014/main" id="{9B1E8BDF-BC3A-47BE-9ED6-67CD8D1E1D53}"/>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7">
              <a:extLst>
                <a:ext uri="{FF2B5EF4-FFF2-40B4-BE49-F238E27FC236}">
                  <a16:creationId xmlns:a16="http://schemas.microsoft.com/office/drawing/2014/main" id="{5ABF5890-FA6B-49D5-AB84-636B7B0F1DDA}"/>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8">
              <a:extLst>
                <a:ext uri="{FF2B5EF4-FFF2-40B4-BE49-F238E27FC236}">
                  <a16:creationId xmlns:a16="http://schemas.microsoft.com/office/drawing/2014/main" id="{4F754BCE-0FB4-4571-87AF-1D50EA5431D0}"/>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9">
              <a:extLst>
                <a:ext uri="{FF2B5EF4-FFF2-40B4-BE49-F238E27FC236}">
                  <a16:creationId xmlns:a16="http://schemas.microsoft.com/office/drawing/2014/main" id="{7B143973-CD5E-49F2-B1A0-045F264BF0E7}"/>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0">
              <a:extLst>
                <a:ext uri="{FF2B5EF4-FFF2-40B4-BE49-F238E27FC236}">
                  <a16:creationId xmlns:a16="http://schemas.microsoft.com/office/drawing/2014/main" id="{5AA7F6EA-C5F1-4BB4-91FC-B8F95C1D0A3F}"/>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1">
              <a:extLst>
                <a:ext uri="{FF2B5EF4-FFF2-40B4-BE49-F238E27FC236}">
                  <a16:creationId xmlns:a16="http://schemas.microsoft.com/office/drawing/2014/main" id="{89493EF7-BB24-4967-AA18-954129874093}"/>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2">
              <a:extLst>
                <a:ext uri="{FF2B5EF4-FFF2-40B4-BE49-F238E27FC236}">
                  <a16:creationId xmlns:a16="http://schemas.microsoft.com/office/drawing/2014/main" id="{2024EA76-8B2B-4DB8-A00E-E9D60200E6E3}"/>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3">
              <a:extLst>
                <a:ext uri="{FF2B5EF4-FFF2-40B4-BE49-F238E27FC236}">
                  <a16:creationId xmlns:a16="http://schemas.microsoft.com/office/drawing/2014/main" id="{1ABD16B2-E943-41FA-AF69-43AB40E54C4D}"/>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4">
              <a:extLst>
                <a:ext uri="{FF2B5EF4-FFF2-40B4-BE49-F238E27FC236}">
                  <a16:creationId xmlns:a16="http://schemas.microsoft.com/office/drawing/2014/main" id="{B264D4C6-19BF-456E-ACF9-6D67E5AA3FA7}"/>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5">
              <a:extLst>
                <a:ext uri="{FF2B5EF4-FFF2-40B4-BE49-F238E27FC236}">
                  <a16:creationId xmlns:a16="http://schemas.microsoft.com/office/drawing/2014/main" id="{47B8072A-26A7-46B9-97FC-47375157413C}"/>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6">
              <a:extLst>
                <a:ext uri="{FF2B5EF4-FFF2-40B4-BE49-F238E27FC236}">
                  <a16:creationId xmlns:a16="http://schemas.microsoft.com/office/drawing/2014/main" id="{B8E63358-3C90-4466-BC2C-7C2B5FBC87F5}"/>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7">
              <a:extLst>
                <a:ext uri="{FF2B5EF4-FFF2-40B4-BE49-F238E27FC236}">
                  <a16:creationId xmlns:a16="http://schemas.microsoft.com/office/drawing/2014/main" id="{BA572CFC-FE81-4B83-B503-1E519A05D0D5}"/>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8">
              <a:extLst>
                <a:ext uri="{FF2B5EF4-FFF2-40B4-BE49-F238E27FC236}">
                  <a16:creationId xmlns:a16="http://schemas.microsoft.com/office/drawing/2014/main" id="{D31BD59C-2CBD-4184-9FBA-9E62306ADA24}"/>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9">
              <a:extLst>
                <a:ext uri="{FF2B5EF4-FFF2-40B4-BE49-F238E27FC236}">
                  <a16:creationId xmlns:a16="http://schemas.microsoft.com/office/drawing/2014/main" id="{CB1DDAC2-D978-4A67-B981-8645E87240E6}"/>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0">
              <a:extLst>
                <a:ext uri="{FF2B5EF4-FFF2-40B4-BE49-F238E27FC236}">
                  <a16:creationId xmlns:a16="http://schemas.microsoft.com/office/drawing/2014/main" id="{2826BE62-200F-444C-81D9-48559A8D8165}"/>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1">
              <a:extLst>
                <a:ext uri="{FF2B5EF4-FFF2-40B4-BE49-F238E27FC236}">
                  <a16:creationId xmlns:a16="http://schemas.microsoft.com/office/drawing/2014/main" id="{560B9055-EB48-4566-A9C7-DE43BCE454F6}"/>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2">
              <a:extLst>
                <a:ext uri="{FF2B5EF4-FFF2-40B4-BE49-F238E27FC236}">
                  <a16:creationId xmlns:a16="http://schemas.microsoft.com/office/drawing/2014/main" id="{23C2B384-7258-493D-B810-B7CD68099484}"/>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3">
              <a:extLst>
                <a:ext uri="{FF2B5EF4-FFF2-40B4-BE49-F238E27FC236}">
                  <a16:creationId xmlns:a16="http://schemas.microsoft.com/office/drawing/2014/main" id="{13A2BEED-8B92-4DAA-8544-AAAEC36627DA}"/>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4">
              <a:extLst>
                <a:ext uri="{FF2B5EF4-FFF2-40B4-BE49-F238E27FC236}">
                  <a16:creationId xmlns:a16="http://schemas.microsoft.com/office/drawing/2014/main" id="{4B3A06E7-D336-4B0F-8503-19ADA1CEC4B5}"/>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5">
              <a:extLst>
                <a:ext uri="{FF2B5EF4-FFF2-40B4-BE49-F238E27FC236}">
                  <a16:creationId xmlns:a16="http://schemas.microsoft.com/office/drawing/2014/main" id="{F555710F-2788-4E54-8FF2-80358C967F9A}"/>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6">
              <a:extLst>
                <a:ext uri="{FF2B5EF4-FFF2-40B4-BE49-F238E27FC236}">
                  <a16:creationId xmlns:a16="http://schemas.microsoft.com/office/drawing/2014/main" id="{70A70E35-962C-48B2-8150-E77D0249A4A8}"/>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FCDA3DAC-0C02-40C7-9241-80034714A10C}"/>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4DC0C65F-673F-4FE1-870B-7DACB4BC8582}"/>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368F73E4-71A3-4345-B9D1-9BD01CDD4EE3}"/>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0">
              <a:extLst>
                <a:ext uri="{FF2B5EF4-FFF2-40B4-BE49-F238E27FC236}">
                  <a16:creationId xmlns:a16="http://schemas.microsoft.com/office/drawing/2014/main" id="{81FE4127-559A-4BED-9E87-97A67DD1325E}"/>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1">
              <a:extLst>
                <a:ext uri="{FF2B5EF4-FFF2-40B4-BE49-F238E27FC236}">
                  <a16:creationId xmlns:a16="http://schemas.microsoft.com/office/drawing/2014/main" id="{00731389-6E0F-4BB2-B48B-49277E9DFEB1}"/>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2">
              <a:extLst>
                <a:ext uri="{FF2B5EF4-FFF2-40B4-BE49-F238E27FC236}">
                  <a16:creationId xmlns:a16="http://schemas.microsoft.com/office/drawing/2014/main" id="{65C74242-D7D7-4CD4-933E-D5F8C72FDB1D}"/>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3">
              <a:extLst>
                <a:ext uri="{FF2B5EF4-FFF2-40B4-BE49-F238E27FC236}">
                  <a16:creationId xmlns:a16="http://schemas.microsoft.com/office/drawing/2014/main" id="{3A5F3D88-C4EC-477A-BB47-772DB733599A}"/>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4">
              <a:extLst>
                <a:ext uri="{FF2B5EF4-FFF2-40B4-BE49-F238E27FC236}">
                  <a16:creationId xmlns:a16="http://schemas.microsoft.com/office/drawing/2014/main" id="{313B2963-9302-4FBB-B695-9BC727A41E83}"/>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5">
              <a:extLst>
                <a:ext uri="{FF2B5EF4-FFF2-40B4-BE49-F238E27FC236}">
                  <a16:creationId xmlns:a16="http://schemas.microsoft.com/office/drawing/2014/main" id="{D508349F-8FB2-4F86-B7CF-7C6BF81ED31E}"/>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6">
              <a:extLst>
                <a:ext uri="{FF2B5EF4-FFF2-40B4-BE49-F238E27FC236}">
                  <a16:creationId xmlns:a16="http://schemas.microsoft.com/office/drawing/2014/main" id="{A857D174-21EA-4274-91FD-DC883F1C0A2E}"/>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7">
              <a:extLst>
                <a:ext uri="{FF2B5EF4-FFF2-40B4-BE49-F238E27FC236}">
                  <a16:creationId xmlns:a16="http://schemas.microsoft.com/office/drawing/2014/main" id="{1ABD7753-57B1-4F31-B404-44E34620877A}"/>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6" name="Text Placeholder 20">
            <a:extLst>
              <a:ext uri="{FF2B5EF4-FFF2-40B4-BE49-F238E27FC236}">
                <a16:creationId xmlns:a16="http://schemas.microsoft.com/office/drawing/2014/main" id="{4A2E85B4-7283-4562-B675-D49EFE6C6E26}"/>
              </a:ext>
            </a:extLst>
          </p:cNvPr>
          <p:cNvSpPr>
            <a:spLocks noGrp="1"/>
          </p:cNvSpPr>
          <p:nvPr>
            <p:ph type="body" sz="quarter" idx="16" hasCustomPrompt="1"/>
          </p:nvPr>
        </p:nvSpPr>
        <p:spPr>
          <a:xfrm>
            <a:off x="828675" y="1825625"/>
            <a:ext cx="5181600" cy="348875"/>
          </a:xfrm>
        </p:spPr>
        <p:txBody>
          <a:bodyPr>
            <a:noAutofit/>
          </a:bodyPr>
          <a:lstStyle>
            <a:lvl1pPr marL="0" indent="0">
              <a:buNone/>
              <a:defRPr sz="2400" b="1">
                <a:gradFill>
                  <a:gsLst>
                    <a:gs pos="0">
                      <a:schemeClr val="bg1"/>
                    </a:gs>
                    <a:gs pos="100000">
                      <a:schemeClr val="bg1"/>
                    </a:gs>
                  </a:gsLst>
                  <a:lin ang="5400000" scaled="1"/>
                </a:gradFill>
              </a:defRPr>
            </a:lvl1pPr>
          </a:lstStyle>
          <a:p>
            <a:pPr lvl="0"/>
            <a:r>
              <a:rPr lang="en-US"/>
              <a:t>CLICK TO ADD TEXT</a:t>
            </a:r>
          </a:p>
        </p:txBody>
      </p:sp>
      <p:cxnSp>
        <p:nvCxnSpPr>
          <p:cNvPr id="58" name="Straight Connector 57">
            <a:extLst>
              <a:ext uri="{FF2B5EF4-FFF2-40B4-BE49-F238E27FC236}">
                <a16:creationId xmlns:a16="http://schemas.microsoft.com/office/drawing/2014/main" id="{06A06862-AD95-F748-9C79-64239377987A}"/>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59" name="Slide Number Placeholder 5">
            <a:extLst>
              <a:ext uri="{FF2B5EF4-FFF2-40B4-BE49-F238E27FC236}">
                <a16:creationId xmlns:a16="http://schemas.microsoft.com/office/drawing/2014/main" id="{42531C19-97D2-BD4A-AC52-1199187804A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F1322DB4-C146-B94B-B278-AABDC3AEAF0B}"/>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3020720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with Images_Black">
    <p:bg>
      <p:bgPr>
        <a:solidFill>
          <a:schemeClr val="tx1"/>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828675" y="1825625"/>
            <a:ext cx="5200650" cy="3770105"/>
          </a:xfrm>
        </p:spPr>
        <p:txBody>
          <a:bodyPr/>
          <a:lstStyle>
            <a:lvl1pPr>
              <a:defRPr>
                <a:gradFill>
                  <a:gsLst>
                    <a:gs pos="0">
                      <a:schemeClr val="bg1"/>
                    </a:gs>
                    <a:gs pos="100000">
                      <a:schemeClr val="bg1"/>
                    </a:gs>
                  </a:gsLst>
                  <a:lin ang="5400000" scaled="1"/>
                </a:gradFill>
              </a:defRPr>
            </a:lvl1pPr>
            <a:lvl2pPr>
              <a:defRPr/>
            </a:lvl2pPr>
            <a:lvl3pPr>
              <a:defRPr/>
            </a:lvl3pPr>
            <a:lvl4pPr>
              <a:defRPr/>
            </a:lvl4pPr>
            <a:lvl5pPr>
              <a:defRPr/>
            </a:lvl5pPr>
          </a:lstStyle>
          <a:p>
            <a:pPr lvl="0"/>
            <a:r>
              <a:rPr lang="en-US"/>
              <a:t>Click to 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gradFill>
                  <a:gsLst>
                    <a:gs pos="0">
                      <a:schemeClr val="bg1"/>
                    </a:gs>
                    <a:gs pos="100000">
                      <a:schemeClr val="bg1"/>
                    </a:gs>
                  </a:gsLst>
                  <a:lin ang="5400000" scaled="1"/>
                </a:gradFill>
              </a:defRPr>
            </a:lvl1pPr>
          </a:lstStyle>
          <a:p>
            <a:r>
              <a:rPr lang="en-US"/>
              <a:t>Sample Slide</a:t>
            </a:r>
          </a:p>
        </p:txBody>
      </p:sp>
      <p:sp>
        <p:nvSpPr>
          <p:cNvPr id="8" name="Rectangle 7">
            <a:extLst>
              <a:ext uri="{FF2B5EF4-FFF2-40B4-BE49-F238E27FC236}">
                <a16:creationId xmlns:a16="http://schemas.microsoft.com/office/drawing/2014/main" id="{85F00E41-46DE-450E-85DE-AA76A30A2EE5}"/>
              </a:ext>
            </a:extLst>
          </p:cNvPr>
          <p:cNvSpPr/>
          <p:nvPr userDrawn="1"/>
        </p:nvSpPr>
        <p:spPr>
          <a:xfrm>
            <a:off x="0" y="0"/>
            <a:ext cx="270588"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069FAA-05B3-45AC-812C-007FECB1850C}"/>
              </a:ext>
            </a:extLst>
          </p:cNvPr>
          <p:cNvSpPr/>
          <p:nvPr userDrawn="1"/>
        </p:nvSpPr>
        <p:spPr>
          <a:xfrm>
            <a:off x="775856" y="6192982"/>
            <a:ext cx="1455805" cy="522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7943CBD-B2A9-4966-ACA5-E9053F395B2B}"/>
              </a:ext>
            </a:extLst>
          </p:cNvPr>
          <p:cNvGrpSpPr/>
          <p:nvPr userDrawn="1"/>
        </p:nvGrpSpPr>
        <p:grpSpPr>
          <a:xfrm>
            <a:off x="862912" y="6316626"/>
            <a:ext cx="1327184" cy="316696"/>
            <a:chOff x="2944813" y="2309813"/>
            <a:chExt cx="1290638" cy="307975"/>
          </a:xfrm>
          <a:solidFill>
            <a:schemeClr val="bg1"/>
          </a:solidFill>
        </p:grpSpPr>
        <p:sp>
          <p:nvSpPr>
            <p:cNvPr id="13" name="Freeform 69">
              <a:extLst>
                <a:ext uri="{FF2B5EF4-FFF2-40B4-BE49-F238E27FC236}">
                  <a16:creationId xmlns:a16="http://schemas.microsoft.com/office/drawing/2014/main" id="{D85904D3-B093-41E7-874B-C592F37AC2EA}"/>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0">
              <a:extLst>
                <a:ext uri="{FF2B5EF4-FFF2-40B4-BE49-F238E27FC236}">
                  <a16:creationId xmlns:a16="http://schemas.microsoft.com/office/drawing/2014/main" id="{6088409E-5DC3-438F-A6A6-8EDF2DD5A6AD}"/>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1">
              <a:extLst>
                <a:ext uri="{FF2B5EF4-FFF2-40B4-BE49-F238E27FC236}">
                  <a16:creationId xmlns:a16="http://schemas.microsoft.com/office/drawing/2014/main" id="{00662504-05B4-47C4-BE85-E9B8DBDFB378}"/>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2">
              <a:extLst>
                <a:ext uri="{FF2B5EF4-FFF2-40B4-BE49-F238E27FC236}">
                  <a16:creationId xmlns:a16="http://schemas.microsoft.com/office/drawing/2014/main" id="{0E364EE1-B48D-4D85-A465-A8BEA32211AA}"/>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3">
              <a:extLst>
                <a:ext uri="{FF2B5EF4-FFF2-40B4-BE49-F238E27FC236}">
                  <a16:creationId xmlns:a16="http://schemas.microsoft.com/office/drawing/2014/main" id="{C3C26F9E-970A-4433-A590-E1C5C7CB58C1}"/>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4">
              <a:extLst>
                <a:ext uri="{FF2B5EF4-FFF2-40B4-BE49-F238E27FC236}">
                  <a16:creationId xmlns:a16="http://schemas.microsoft.com/office/drawing/2014/main" id="{7FE7203E-918F-4E0F-89B8-C36573BD528C}"/>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5">
              <a:extLst>
                <a:ext uri="{FF2B5EF4-FFF2-40B4-BE49-F238E27FC236}">
                  <a16:creationId xmlns:a16="http://schemas.microsoft.com/office/drawing/2014/main" id="{B8FC7113-7E2F-4673-95E0-EE31B55F46F5}"/>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6">
              <a:extLst>
                <a:ext uri="{FF2B5EF4-FFF2-40B4-BE49-F238E27FC236}">
                  <a16:creationId xmlns:a16="http://schemas.microsoft.com/office/drawing/2014/main" id="{9B1E8BDF-BC3A-47BE-9ED6-67CD8D1E1D53}"/>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7">
              <a:extLst>
                <a:ext uri="{FF2B5EF4-FFF2-40B4-BE49-F238E27FC236}">
                  <a16:creationId xmlns:a16="http://schemas.microsoft.com/office/drawing/2014/main" id="{5ABF5890-FA6B-49D5-AB84-636B7B0F1DDA}"/>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8">
              <a:extLst>
                <a:ext uri="{FF2B5EF4-FFF2-40B4-BE49-F238E27FC236}">
                  <a16:creationId xmlns:a16="http://schemas.microsoft.com/office/drawing/2014/main" id="{4F754BCE-0FB4-4571-87AF-1D50EA5431D0}"/>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9">
              <a:extLst>
                <a:ext uri="{FF2B5EF4-FFF2-40B4-BE49-F238E27FC236}">
                  <a16:creationId xmlns:a16="http://schemas.microsoft.com/office/drawing/2014/main" id="{7B143973-CD5E-49F2-B1A0-045F264BF0E7}"/>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0">
              <a:extLst>
                <a:ext uri="{FF2B5EF4-FFF2-40B4-BE49-F238E27FC236}">
                  <a16:creationId xmlns:a16="http://schemas.microsoft.com/office/drawing/2014/main" id="{5AA7F6EA-C5F1-4BB4-91FC-B8F95C1D0A3F}"/>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1">
              <a:extLst>
                <a:ext uri="{FF2B5EF4-FFF2-40B4-BE49-F238E27FC236}">
                  <a16:creationId xmlns:a16="http://schemas.microsoft.com/office/drawing/2014/main" id="{89493EF7-BB24-4967-AA18-954129874093}"/>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2">
              <a:extLst>
                <a:ext uri="{FF2B5EF4-FFF2-40B4-BE49-F238E27FC236}">
                  <a16:creationId xmlns:a16="http://schemas.microsoft.com/office/drawing/2014/main" id="{2024EA76-8B2B-4DB8-A00E-E9D60200E6E3}"/>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3">
              <a:extLst>
                <a:ext uri="{FF2B5EF4-FFF2-40B4-BE49-F238E27FC236}">
                  <a16:creationId xmlns:a16="http://schemas.microsoft.com/office/drawing/2014/main" id="{1ABD16B2-E943-41FA-AF69-43AB40E54C4D}"/>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4">
              <a:extLst>
                <a:ext uri="{FF2B5EF4-FFF2-40B4-BE49-F238E27FC236}">
                  <a16:creationId xmlns:a16="http://schemas.microsoft.com/office/drawing/2014/main" id="{B264D4C6-19BF-456E-ACF9-6D67E5AA3FA7}"/>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5">
              <a:extLst>
                <a:ext uri="{FF2B5EF4-FFF2-40B4-BE49-F238E27FC236}">
                  <a16:creationId xmlns:a16="http://schemas.microsoft.com/office/drawing/2014/main" id="{47B8072A-26A7-46B9-97FC-47375157413C}"/>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6">
              <a:extLst>
                <a:ext uri="{FF2B5EF4-FFF2-40B4-BE49-F238E27FC236}">
                  <a16:creationId xmlns:a16="http://schemas.microsoft.com/office/drawing/2014/main" id="{B8E63358-3C90-4466-BC2C-7C2B5FBC87F5}"/>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7">
              <a:extLst>
                <a:ext uri="{FF2B5EF4-FFF2-40B4-BE49-F238E27FC236}">
                  <a16:creationId xmlns:a16="http://schemas.microsoft.com/office/drawing/2014/main" id="{BA572CFC-FE81-4B83-B503-1E519A05D0D5}"/>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8">
              <a:extLst>
                <a:ext uri="{FF2B5EF4-FFF2-40B4-BE49-F238E27FC236}">
                  <a16:creationId xmlns:a16="http://schemas.microsoft.com/office/drawing/2014/main" id="{D31BD59C-2CBD-4184-9FBA-9E62306ADA24}"/>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9">
              <a:extLst>
                <a:ext uri="{FF2B5EF4-FFF2-40B4-BE49-F238E27FC236}">
                  <a16:creationId xmlns:a16="http://schemas.microsoft.com/office/drawing/2014/main" id="{CB1DDAC2-D978-4A67-B981-8645E87240E6}"/>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0">
              <a:extLst>
                <a:ext uri="{FF2B5EF4-FFF2-40B4-BE49-F238E27FC236}">
                  <a16:creationId xmlns:a16="http://schemas.microsoft.com/office/drawing/2014/main" id="{2826BE62-200F-444C-81D9-48559A8D8165}"/>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1">
              <a:extLst>
                <a:ext uri="{FF2B5EF4-FFF2-40B4-BE49-F238E27FC236}">
                  <a16:creationId xmlns:a16="http://schemas.microsoft.com/office/drawing/2014/main" id="{560B9055-EB48-4566-A9C7-DE43BCE454F6}"/>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2">
              <a:extLst>
                <a:ext uri="{FF2B5EF4-FFF2-40B4-BE49-F238E27FC236}">
                  <a16:creationId xmlns:a16="http://schemas.microsoft.com/office/drawing/2014/main" id="{23C2B384-7258-493D-B810-B7CD68099484}"/>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3">
              <a:extLst>
                <a:ext uri="{FF2B5EF4-FFF2-40B4-BE49-F238E27FC236}">
                  <a16:creationId xmlns:a16="http://schemas.microsoft.com/office/drawing/2014/main" id="{13A2BEED-8B92-4DAA-8544-AAAEC36627DA}"/>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4">
              <a:extLst>
                <a:ext uri="{FF2B5EF4-FFF2-40B4-BE49-F238E27FC236}">
                  <a16:creationId xmlns:a16="http://schemas.microsoft.com/office/drawing/2014/main" id="{4B3A06E7-D336-4B0F-8503-19ADA1CEC4B5}"/>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5">
              <a:extLst>
                <a:ext uri="{FF2B5EF4-FFF2-40B4-BE49-F238E27FC236}">
                  <a16:creationId xmlns:a16="http://schemas.microsoft.com/office/drawing/2014/main" id="{F555710F-2788-4E54-8FF2-80358C967F9A}"/>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6">
              <a:extLst>
                <a:ext uri="{FF2B5EF4-FFF2-40B4-BE49-F238E27FC236}">
                  <a16:creationId xmlns:a16="http://schemas.microsoft.com/office/drawing/2014/main" id="{70A70E35-962C-48B2-8150-E77D0249A4A8}"/>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FCDA3DAC-0C02-40C7-9241-80034714A10C}"/>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4DC0C65F-673F-4FE1-870B-7DACB4BC8582}"/>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368F73E4-71A3-4345-B9D1-9BD01CDD4EE3}"/>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0">
              <a:extLst>
                <a:ext uri="{FF2B5EF4-FFF2-40B4-BE49-F238E27FC236}">
                  <a16:creationId xmlns:a16="http://schemas.microsoft.com/office/drawing/2014/main" id="{81FE4127-559A-4BED-9E87-97A67DD1325E}"/>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1">
              <a:extLst>
                <a:ext uri="{FF2B5EF4-FFF2-40B4-BE49-F238E27FC236}">
                  <a16:creationId xmlns:a16="http://schemas.microsoft.com/office/drawing/2014/main" id="{00731389-6E0F-4BB2-B48B-49277E9DFEB1}"/>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2">
              <a:extLst>
                <a:ext uri="{FF2B5EF4-FFF2-40B4-BE49-F238E27FC236}">
                  <a16:creationId xmlns:a16="http://schemas.microsoft.com/office/drawing/2014/main" id="{65C74242-D7D7-4CD4-933E-D5F8C72FDB1D}"/>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3">
              <a:extLst>
                <a:ext uri="{FF2B5EF4-FFF2-40B4-BE49-F238E27FC236}">
                  <a16:creationId xmlns:a16="http://schemas.microsoft.com/office/drawing/2014/main" id="{3A5F3D88-C4EC-477A-BB47-772DB733599A}"/>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4">
              <a:extLst>
                <a:ext uri="{FF2B5EF4-FFF2-40B4-BE49-F238E27FC236}">
                  <a16:creationId xmlns:a16="http://schemas.microsoft.com/office/drawing/2014/main" id="{313B2963-9302-4FBB-B695-9BC727A41E83}"/>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5">
              <a:extLst>
                <a:ext uri="{FF2B5EF4-FFF2-40B4-BE49-F238E27FC236}">
                  <a16:creationId xmlns:a16="http://schemas.microsoft.com/office/drawing/2014/main" id="{D508349F-8FB2-4F86-B7CF-7C6BF81ED31E}"/>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6">
              <a:extLst>
                <a:ext uri="{FF2B5EF4-FFF2-40B4-BE49-F238E27FC236}">
                  <a16:creationId xmlns:a16="http://schemas.microsoft.com/office/drawing/2014/main" id="{A857D174-21EA-4274-91FD-DC883F1C0A2E}"/>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7">
              <a:extLst>
                <a:ext uri="{FF2B5EF4-FFF2-40B4-BE49-F238E27FC236}">
                  <a16:creationId xmlns:a16="http://schemas.microsoft.com/office/drawing/2014/main" id="{1ABD7753-57B1-4F31-B404-44E34620877A}"/>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7" name="Text Placeholder 20">
            <a:extLst>
              <a:ext uri="{FF2B5EF4-FFF2-40B4-BE49-F238E27FC236}">
                <a16:creationId xmlns:a16="http://schemas.microsoft.com/office/drawing/2014/main" id="{12789E70-9A77-40DA-8D89-D261434D1D2D}"/>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chemeClr val="bg1"/>
                    </a:gs>
                    <a:gs pos="100000">
                      <a:schemeClr val="bg1"/>
                    </a:gs>
                  </a:gsLst>
                  <a:lin ang="5400000" scaled="1"/>
                </a:gradFill>
              </a:defRPr>
            </a:lvl1pPr>
          </a:lstStyle>
          <a:p>
            <a:pPr lvl="0"/>
            <a:r>
              <a:rPr lang="en-US"/>
              <a:t>This is caption text for above photo/graphic</a:t>
            </a:r>
          </a:p>
        </p:txBody>
      </p:sp>
      <p:sp>
        <p:nvSpPr>
          <p:cNvPr id="58" name="Picture Placeholder 3">
            <a:extLst>
              <a:ext uri="{FF2B5EF4-FFF2-40B4-BE49-F238E27FC236}">
                <a16:creationId xmlns:a16="http://schemas.microsoft.com/office/drawing/2014/main" id="{22E42D24-48CC-4A9F-8D22-3BA0BC9ABE0C}"/>
              </a:ext>
            </a:extLst>
          </p:cNvPr>
          <p:cNvSpPr>
            <a:spLocks noGrp="1"/>
          </p:cNvSpPr>
          <p:nvPr>
            <p:ph type="pic" sz="quarter" idx="16"/>
          </p:nvPr>
        </p:nvSpPr>
        <p:spPr>
          <a:xfrm>
            <a:off x="6181725" y="1825625"/>
            <a:ext cx="5181600" cy="3770313"/>
          </a:xfrm>
        </p:spPr>
        <p:txBody>
          <a:bodyPr/>
          <a:lstStyle>
            <a:lvl1pPr>
              <a:defRPr>
                <a:gradFill>
                  <a:gsLst>
                    <a:gs pos="0">
                      <a:schemeClr val="bg1"/>
                    </a:gs>
                    <a:gs pos="100000">
                      <a:schemeClr val="bg1"/>
                    </a:gs>
                  </a:gsLst>
                  <a:lin ang="5400000" scaled="1"/>
                </a:gradFill>
              </a:defRPr>
            </a:lvl1pPr>
          </a:lstStyle>
          <a:p>
            <a:r>
              <a:rPr lang="en-US"/>
              <a:t>Click icon to add picture</a:t>
            </a:r>
          </a:p>
        </p:txBody>
      </p:sp>
      <p:cxnSp>
        <p:nvCxnSpPr>
          <p:cNvPr id="59" name="Straight Connector 58">
            <a:extLst>
              <a:ext uri="{FF2B5EF4-FFF2-40B4-BE49-F238E27FC236}">
                <a16:creationId xmlns:a16="http://schemas.microsoft.com/office/drawing/2014/main" id="{7D8317EC-1A46-5A41-B741-6783BB96D5F7}"/>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60" name="Slide Number Placeholder 5">
            <a:extLst>
              <a:ext uri="{FF2B5EF4-FFF2-40B4-BE49-F238E27FC236}">
                <a16:creationId xmlns:a16="http://schemas.microsoft.com/office/drawing/2014/main" id="{52FDEC31-08E1-CE46-AE21-49391710BD2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BF60B0EB-F381-8A41-B80D-C1B32651018D}"/>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3996935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58F6A5-EB41-4160-8EA4-C30602685E40}"/>
              </a:ext>
            </a:extLst>
          </p:cNvPr>
          <p:cNvSpPr/>
          <p:nvPr userDrawn="1"/>
        </p:nvSpPr>
        <p:spPr>
          <a:xfrm>
            <a:off x="0" y="0"/>
            <a:ext cx="270588" cy="6858000"/>
          </a:xfrm>
          <a:prstGeom prst="rect">
            <a:avLst/>
          </a:prstGeom>
          <a:solidFill>
            <a:srgbClr val="0030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54F039C-D361-4B6A-ADDC-5966235FA2AF}"/>
              </a:ext>
            </a:extLst>
          </p:cNvPr>
          <p:cNvCxnSpPr/>
          <p:nvPr userDrawn="1"/>
        </p:nvCxnSpPr>
        <p:spPr>
          <a:xfrm>
            <a:off x="967740" y="3230880"/>
            <a:ext cx="670560" cy="0"/>
          </a:xfrm>
          <a:prstGeom prst="line">
            <a:avLst/>
          </a:prstGeom>
          <a:noFill/>
          <a:ln w="63500" cap="flat" cmpd="sng" algn="ctr">
            <a:solidFill>
              <a:srgbClr val="5DA7E5"/>
            </a:solidFill>
            <a:prstDash val="solid"/>
            <a:miter lim="800000"/>
          </a:ln>
          <a:effectLst/>
        </p:spPr>
      </p:cxnSp>
      <p:sp>
        <p:nvSpPr>
          <p:cNvPr id="11" name="Title 10">
            <a:extLst>
              <a:ext uri="{FF2B5EF4-FFF2-40B4-BE49-F238E27FC236}">
                <a16:creationId xmlns:a16="http://schemas.microsoft.com/office/drawing/2014/main" id="{0FA16125-939E-4880-BCB9-99D9A40E426E}"/>
              </a:ext>
            </a:extLst>
          </p:cNvPr>
          <p:cNvSpPr>
            <a:spLocks noGrp="1"/>
          </p:cNvSpPr>
          <p:nvPr>
            <p:ph type="title" hasCustomPrompt="1"/>
          </p:nvPr>
        </p:nvSpPr>
        <p:spPr>
          <a:xfrm>
            <a:off x="838200" y="1964557"/>
            <a:ext cx="10456608" cy="889008"/>
          </a:xfrm>
        </p:spPr>
        <p:txBody>
          <a:bodyPr/>
          <a:lstStyle>
            <a:lvl1pPr>
              <a:defRPr spc="0" baseline="0"/>
            </a:lvl1pPr>
          </a:lstStyle>
          <a:p>
            <a:r>
              <a:rPr lang="en-US"/>
              <a:t>SECTION TITLE</a:t>
            </a:r>
          </a:p>
        </p:txBody>
      </p:sp>
      <p:sp>
        <p:nvSpPr>
          <p:cNvPr id="13" name="Text Placeholder 12">
            <a:extLst>
              <a:ext uri="{FF2B5EF4-FFF2-40B4-BE49-F238E27FC236}">
                <a16:creationId xmlns:a16="http://schemas.microsoft.com/office/drawing/2014/main" id="{B44774D3-AAB2-4AF2-B765-F0D9A2109172}"/>
              </a:ext>
            </a:extLst>
          </p:cNvPr>
          <p:cNvSpPr>
            <a:spLocks noGrp="1"/>
          </p:cNvSpPr>
          <p:nvPr>
            <p:ph type="body" sz="quarter" idx="13" hasCustomPrompt="1"/>
          </p:nvPr>
        </p:nvSpPr>
        <p:spPr>
          <a:xfrm>
            <a:off x="847725" y="3727488"/>
            <a:ext cx="9497279" cy="2114550"/>
          </a:xfrm>
        </p:spPr>
        <p:txBody>
          <a:bodyPr>
            <a:normAutofit/>
          </a:bodyPr>
          <a:lstStyle>
            <a:lvl1pPr marL="0" indent="0">
              <a:buNone/>
              <a:defRPr sz="2000">
                <a:gradFill>
                  <a:gsLst>
                    <a:gs pos="0">
                      <a:srgbClr val="7C7D7F"/>
                    </a:gs>
                    <a:gs pos="100000">
                      <a:srgbClr val="7C7D7F"/>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spTree>
    <p:extLst>
      <p:ext uri="{BB962C8B-B14F-4D97-AF65-F5344CB8AC3E}">
        <p14:creationId xmlns:p14="http://schemas.microsoft.com/office/powerpoint/2010/main" val="2284028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ontent_Black">
    <p:bg>
      <p:bgPr>
        <a:solidFill>
          <a:schemeClr val="tx1"/>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95329"/>
            <a:ext cx="5200650" cy="3200401"/>
          </a:xfrm>
        </p:spPr>
        <p:txBody>
          <a:bodyPr/>
          <a:lstStyle>
            <a:lvl1pPr>
              <a:defRPr>
                <a:gradFill>
                  <a:gsLst>
                    <a:gs pos="0">
                      <a:schemeClr val="bg1"/>
                    </a:gs>
                    <a:gs pos="100000">
                      <a:schemeClr val="bg1"/>
                    </a:gs>
                  </a:gsLst>
                  <a:lin ang="5400000" scaled="1"/>
                </a:gradFill>
              </a:defRPr>
            </a:lvl1pPr>
            <a:lvl2pPr>
              <a:defRPr/>
            </a:lvl2pPr>
            <a:lvl3pPr>
              <a:defRPr/>
            </a:lvl3pPr>
            <a:lvl4pPr>
              <a:defRPr/>
            </a:lvl4pPr>
            <a:lvl5pPr>
              <a:defRPr/>
            </a:lvl5pPr>
          </a:lstStyle>
          <a:p>
            <a:pPr lvl="0"/>
            <a:r>
              <a:rPr lang="en-US"/>
              <a:t>Click to 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1825625"/>
            <a:ext cx="5181600" cy="3770105"/>
          </a:xfrm>
        </p:spPr>
        <p:txBody>
          <a:bodyPr>
            <a:normAutofit/>
          </a:bodyPr>
          <a:lstStyle>
            <a:lvl1pPr marL="0" indent="0">
              <a:buNone/>
              <a:defRPr sz="2400">
                <a:gradFill>
                  <a:gsLst>
                    <a:gs pos="0">
                      <a:schemeClr val="bg1"/>
                    </a:gs>
                    <a:gs pos="100000">
                      <a:schemeClr val="bg1"/>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gradFill>
                  <a:gsLst>
                    <a:gs pos="0">
                      <a:schemeClr val="bg1"/>
                    </a:gs>
                    <a:gs pos="100000">
                      <a:schemeClr val="bg1"/>
                    </a:gs>
                  </a:gsLst>
                  <a:lin ang="5400000" scaled="1"/>
                </a:gradFill>
              </a:defRPr>
            </a:lvl1pPr>
          </a:lstStyle>
          <a:p>
            <a:r>
              <a:rPr lang="en-US"/>
              <a:t>Sample Slide</a:t>
            </a:r>
          </a:p>
        </p:txBody>
      </p:sp>
      <p:sp>
        <p:nvSpPr>
          <p:cNvPr id="21" name="Text Placeholder 20">
            <a:extLst>
              <a:ext uri="{FF2B5EF4-FFF2-40B4-BE49-F238E27FC236}">
                <a16:creationId xmlns:a16="http://schemas.microsoft.com/office/drawing/2014/main" id="{3EBD1D46-05CC-43DC-A994-8701275CEFE5}"/>
              </a:ext>
            </a:extLst>
          </p:cNvPr>
          <p:cNvSpPr>
            <a:spLocks noGrp="1"/>
          </p:cNvSpPr>
          <p:nvPr>
            <p:ph type="body" sz="quarter" idx="13"/>
          </p:nvPr>
        </p:nvSpPr>
        <p:spPr>
          <a:xfrm>
            <a:off x="828675" y="5828087"/>
            <a:ext cx="5181600" cy="348875"/>
          </a:xfrm>
        </p:spPr>
        <p:txBody>
          <a:bodyPr>
            <a:normAutofit/>
          </a:bodyPr>
          <a:lstStyle>
            <a:lvl1pPr marL="0" indent="0">
              <a:buNone/>
              <a:defRPr sz="1600">
                <a:gradFill>
                  <a:gsLst>
                    <a:gs pos="0">
                      <a:schemeClr val="bg1"/>
                    </a:gs>
                    <a:gs pos="100000">
                      <a:schemeClr val="bg1"/>
                    </a:gs>
                  </a:gsLst>
                  <a:lin ang="5400000" scaled="1"/>
                </a:gradFill>
              </a:defRPr>
            </a:lvl1pPr>
          </a:lstStyle>
          <a:p>
            <a:pPr lvl="0"/>
            <a:r>
              <a:rPr lang="en-US"/>
              <a:t>Click to edit Master text styles</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gradFill>
                  <a:gsLst>
                    <a:gs pos="0">
                      <a:schemeClr val="bg1"/>
                    </a:gs>
                    <a:gs pos="100000">
                      <a:schemeClr val="bg1"/>
                    </a:gs>
                  </a:gsLst>
                  <a:lin ang="5400000" scaled="1"/>
                </a:gradFill>
              </a:defRPr>
            </a:lvl1pPr>
          </a:lstStyle>
          <a:p>
            <a:pPr lvl="0"/>
            <a:r>
              <a:rPr lang="en-US"/>
              <a:t>CLICK TO ADD TEXT</a:t>
            </a:r>
          </a:p>
        </p:txBody>
      </p:sp>
      <p:sp>
        <p:nvSpPr>
          <p:cNvPr id="8" name="Rectangle 7">
            <a:extLst>
              <a:ext uri="{FF2B5EF4-FFF2-40B4-BE49-F238E27FC236}">
                <a16:creationId xmlns:a16="http://schemas.microsoft.com/office/drawing/2014/main" id="{85F00E41-46DE-450E-85DE-AA76A30A2EE5}"/>
              </a:ext>
            </a:extLst>
          </p:cNvPr>
          <p:cNvSpPr/>
          <p:nvPr userDrawn="1"/>
        </p:nvSpPr>
        <p:spPr>
          <a:xfrm>
            <a:off x="0" y="0"/>
            <a:ext cx="270588"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069FAA-05B3-45AC-812C-007FECB1850C}"/>
              </a:ext>
            </a:extLst>
          </p:cNvPr>
          <p:cNvSpPr/>
          <p:nvPr userDrawn="1"/>
        </p:nvSpPr>
        <p:spPr>
          <a:xfrm>
            <a:off x="775856" y="6192982"/>
            <a:ext cx="1455805" cy="522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7943CBD-B2A9-4966-ACA5-E9053F395B2B}"/>
              </a:ext>
            </a:extLst>
          </p:cNvPr>
          <p:cNvGrpSpPr/>
          <p:nvPr userDrawn="1"/>
        </p:nvGrpSpPr>
        <p:grpSpPr>
          <a:xfrm>
            <a:off x="862912" y="6316626"/>
            <a:ext cx="1327184" cy="316696"/>
            <a:chOff x="2944813" y="2309813"/>
            <a:chExt cx="1290638" cy="307975"/>
          </a:xfrm>
          <a:solidFill>
            <a:schemeClr val="bg1"/>
          </a:solidFill>
        </p:grpSpPr>
        <p:sp>
          <p:nvSpPr>
            <p:cNvPr id="13" name="Freeform 69">
              <a:extLst>
                <a:ext uri="{FF2B5EF4-FFF2-40B4-BE49-F238E27FC236}">
                  <a16:creationId xmlns:a16="http://schemas.microsoft.com/office/drawing/2014/main" id="{D85904D3-B093-41E7-874B-C592F37AC2EA}"/>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0">
              <a:extLst>
                <a:ext uri="{FF2B5EF4-FFF2-40B4-BE49-F238E27FC236}">
                  <a16:creationId xmlns:a16="http://schemas.microsoft.com/office/drawing/2014/main" id="{6088409E-5DC3-438F-A6A6-8EDF2DD5A6AD}"/>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1">
              <a:extLst>
                <a:ext uri="{FF2B5EF4-FFF2-40B4-BE49-F238E27FC236}">
                  <a16:creationId xmlns:a16="http://schemas.microsoft.com/office/drawing/2014/main" id="{00662504-05B4-47C4-BE85-E9B8DBDFB378}"/>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2">
              <a:extLst>
                <a:ext uri="{FF2B5EF4-FFF2-40B4-BE49-F238E27FC236}">
                  <a16:creationId xmlns:a16="http://schemas.microsoft.com/office/drawing/2014/main" id="{0E364EE1-B48D-4D85-A465-A8BEA32211AA}"/>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3">
              <a:extLst>
                <a:ext uri="{FF2B5EF4-FFF2-40B4-BE49-F238E27FC236}">
                  <a16:creationId xmlns:a16="http://schemas.microsoft.com/office/drawing/2014/main" id="{C3C26F9E-970A-4433-A590-E1C5C7CB58C1}"/>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4">
              <a:extLst>
                <a:ext uri="{FF2B5EF4-FFF2-40B4-BE49-F238E27FC236}">
                  <a16:creationId xmlns:a16="http://schemas.microsoft.com/office/drawing/2014/main" id="{7FE7203E-918F-4E0F-89B8-C36573BD528C}"/>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5">
              <a:extLst>
                <a:ext uri="{FF2B5EF4-FFF2-40B4-BE49-F238E27FC236}">
                  <a16:creationId xmlns:a16="http://schemas.microsoft.com/office/drawing/2014/main" id="{B8FC7113-7E2F-4673-95E0-EE31B55F46F5}"/>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6">
              <a:extLst>
                <a:ext uri="{FF2B5EF4-FFF2-40B4-BE49-F238E27FC236}">
                  <a16:creationId xmlns:a16="http://schemas.microsoft.com/office/drawing/2014/main" id="{9B1E8BDF-BC3A-47BE-9ED6-67CD8D1E1D53}"/>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7">
              <a:extLst>
                <a:ext uri="{FF2B5EF4-FFF2-40B4-BE49-F238E27FC236}">
                  <a16:creationId xmlns:a16="http://schemas.microsoft.com/office/drawing/2014/main" id="{5ABF5890-FA6B-49D5-AB84-636B7B0F1DDA}"/>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8">
              <a:extLst>
                <a:ext uri="{FF2B5EF4-FFF2-40B4-BE49-F238E27FC236}">
                  <a16:creationId xmlns:a16="http://schemas.microsoft.com/office/drawing/2014/main" id="{4F754BCE-0FB4-4571-87AF-1D50EA5431D0}"/>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9">
              <a:extLst>
                <a:ext uri="{FF2B5EF4-FFF2-40B4-BE49-F238E27FC236}">
                  <a16:creationId xmlns:a16="http://schemas.microsoft.com/office/drawing/2014/main" id="{7B143973-CD5E-49F2-B1A0-045F264BF0E7}"/>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0">
              <a:extLst>
                <a:ext uri="{FF2B5EF4-FFF2-40B4-BE49-F238E27FC236}">
                  <a16:creationId xmlns:a16="http://schemas.microsoft.com/office/drawing/2014/main" id="{5AA7F6EA-C5F1-4BB4-91FC-B8F95C1D0A3F}"/>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1">
              <a:extLst>
                <a:ext uri="{FF2B5EF4-FFF2-40B4-BE49-F238E27FC236}">
                  <a16:creationId xmlns:a16="http://schemas.microsoft.com/office/drawing/2014/main" id="{89493EF7-BB24-4967-AA18-954129874093}"/>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2">
              <a:extLst>
                <a:ext uri="{FF2B5EF4-FFF2-40B4-BE49-F238E27FC236}">
                  <a16:creationId xmlns:a16="http://schemas.microsoft.com/office/drawing/2014/main" id="{2024EA76-8B2B-4DB8-A00E-E9D60200E6E3}"/>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3">
              <a:extLst>
                <a:ext uri="{FF2B5EF4-FFF2-40B4-BE49-F238E27FC236}">
                  <a16:creationId xmlns:a16="http://schemas.microsoft.com/office/drawing/2014/main" id="{1ABD16B2-E943-41FA-AF69-43AB40E54C4D}"/>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4">
              <a:extLst>
                <a:ext uri="{FF2B5EF4-FFF2-40B4-BE49-F238E27FC236}">
                  <a16:creationId xmlns:a16="http://schemas.microsoft.com/office/drawing/2014/main" id="{B264D4C6-19BF-456E-ACF9-6D67E5AA3FA7}"/>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5">
              <a:extLst>
                <a:ext uri="{FF2B5EF4-FFF2-40B4-BE49-F238E27FC236}">
                  <a16:creationId xmlns:a16="http://schemas.microsoft.com/office/drawing/2014/main" id="{47B8072A-26A7-46B9-97FC-47375157413C}"/>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6">
              <a:extLst>
                <a:ext uri="{FF2B5EF4-FFF2-40B4-BE49-F238E27FC236}">
                  <a16:creationId xmlns:a16="http://schemas.microsoft.com/office/drawing/2014/main" id="{B8E63358-3C90-4466-BC2C-7C2B5FBC87F5}"/>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7">
              <a:extLst>
                <a:ext uri="{FF2B5EF4-FFF2-40B4-BE49-F238E27FC236}">
                  <a16:creationId xmlns:a16="http://schemas.microsoft.com/office/drawing/2014/main" id="{BA572CFC-FE81-4B83-B503-1E519A05D0D5}"/>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8">
              <a:extLst>
                <a:ext uri="{FF2B5EF4-FFF2-40B4-BE49-F238E27FC236}">
                  <a16:creationId xmlns:a16="http://schemas.microsoft.com/office/drawing/2014/main" id="{D31BD59C-2CBD-4184-9FBA-9E62306ADA24}"/>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9">
              <a:extLst>
                <a:ext uri="{FF2B5EF4-FFF2-40B4-BE49-F238E27FC236}">
                  <a16:creationId xmlns:a16="http://schemas.microsoft.com/office/drawing/2014/main" id="{CB1DDAC2-D978-4A67-B981-8645E87240E6}"/>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0">
              <a:extLst>
                <a:ext uri="{FF2B5EF4-FFF2-40B4-BE49-F238E27FC236}">
                  <a16:creationId xmlns:a16="http://schemas.microsoft.com/office/drawing/2014/main" id="{2826BE62-200F-444C-81D9-48559A8D8165}"/>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1">
              <a:extLst>
                <a:ext uri="{FF2B5EF4-FFF2-40B4-BE49-F238E27FC236}">
                  <a16:creationId xmlns:a16="http://schemas.microsoft.com/office/drawing/2014/main" id="{560B9055-EB48-4566-A9C7-DE43BCE454F6}"/>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2">
              <a:extLst>
                <a:ext uri="{FF2B5EF4-FFF2-40B4-BE49-F238E27FC236}">
                  <a16:creationId xmlns:a16="http://schemas.microsoft.com/office/drawing/2014/main" id="{23C2B384-7258-493D-B810-B7CD68099484}"/>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3">
              <a:extLst>
                <a:ext uri="{FF2B5EF4-FFF2-40B4-BE49-F238E27FC236}">
                  <a16:creationId xmlns:a16="http://schemas.microsoft.com/office/drawing/2014/main" id="{13A2BEED-8B92-4DAA-8544-AAAEC36627DA}"/>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4">
              <a:extLst>
                <a:ext uri="{FF2B5EF4-FFF2-40B4-BE49-F238E27FC236}">
                  <a16:creationId xmlns:a16="http://schemas.microsoft.com/office/drawing/2014/main" id="{4B3A06E7-D336-4B0F-8503-19ADA1CEC4B5}"/>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5">
              <a:extLst>
                <a:ext uri="{FF2B5EF4-FFF2-40B4-BE49-F238E27FC236}">
                  <a16:creationId xmlns:a16="http://schemas.microsoft.com/office/drawing/2014/main" id="{F555710F-2788-4E54-8FF2-80358C967F9A}"/>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6">
              <a:extLst>
                <a:ext uri="{FF2B5EF4-FFF2-40B4-BE49-F238E27FC236}">
                  <a16:creationId xmlns:a16="http://schemas.microsoft.com/office/drawing/2014/main" id="{70A70E35-962C-48B2-8150-E77D0249A4A8}"/>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FCDA3DAC-0C02-40C7-9241-80034714A10C}"/>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4DC0C65F-673F-4FE1-870B-7DACB4BC8582}"/>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368F73E4-71A3-4345-B9D1-9BD01CDD4EE3}"/>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0">
              <a:extLst>
                <a:ext uri="{FF2B5EF4-FFF2-40B4-BE49-F238E27FC236}">
                  <a16:creationId xmlns:a16="http://schemas.microsoft.com/office/drawing/2014/main" id="{81FE4127-559A-4BED-9E87-97A67DD1325E}"/>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1">
              <a:extLst>
                <a:ext uri="{FF2B5EF4-FFF2-40B4-BE49-F238E27FC236}">
                  <a16:creationId xmlns:a16="http://schemas.microsoft.com/office/drawing/2014/main" id="{00731389-6E0F-4BB2-B48B-49277E9DFEB1}"/>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2">
              <a:extLst>
                <a:ext uri="{FF2B5EF4-FFF2-40B4-BE49-F238E27FC236}">
                  <a16:creationId xmlns:a16="http://schemas.microsoft.com/office/drawing/2014/main" id="{65C74242-D7D7-4CD4-933E-D5F8C72FDB1D}"/>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3">
              <a:extLst>
                <a:ext uri="{FF2B5EF4-FFF2-40B4-BE49-F238E27FC236}">
                  <a16:creationId xmlns:a16="http://schemas.microsoft.com/office/drawing/2014/main" id="{3A5F3D88-C4EC-477A-BB47-772DB733599A}"/>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4">
              <a:extLst>
                <a:ext uri="{FF2B5EF4-FFF2-40B4-BE49-F238E27FC236}">
                  <a16:creationId xmlns:a16="http://schemas.microsoft.com/office/drawing/2014/main" id="{313B2963-9302-4FBB-B695-9BC727A41E83}"/>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5">
              <a:extLst>
                <a:ext uri="{FF2B5EF4-FFF2-40B4-BE49-F238E27FC236}">
                  <a16:creationId xmlns:a16="http://schemas.microsoft.com/office/drawing/2014/main" id="{D508349F-8FB2-4F86-B7CF-7C6BF81ED31E}"/>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6">
              <a:extLst>
                <a:ext uri="{FF2B5EF4-FFF2-40B4-BE49-F238E27FC236}">
                  <a16:creationId xmlns:a16="http://schemas.microsoft.com/office/drawing/2014/main" id="{A857D174-21EA-4274-91FD-DC883F1C0A2E}"/>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7">
              <a:extLst>
                <a:ext uri="{FF2B5EF4-FFF2-40B4-BE49-F238E27FC236}">
                  <a16:creationId xmlns:a16="http://schemas.microsoft.com/office/drawing/2014/main" id="{1ABD7753-57B1-4F31-B404-44E34620877A}"/>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57" name="Straight Connector 56">
            <a:extLst>
              <a:ext uri="{FF2B5EF4-FFF2-40B4-BE49-F238E27FC236}">
                <a16:creationId xmlns:a16="http://schemas.microsoft.com/office/drawing/2014/main" id="{28C6D5E8-C08C-1B48-A458-E7C2E9BC2311}"/>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58" name="Slide Number Placeholder 5">
            <a:extLst>
              <a:ext uri="{FF2B5EF4-FFF2-40B4-BE49-F238E27FC236}">
                <a16:creationId xmlns:a16="http://schemas.microsoft.com/office/drawing/2014/main" id="{EE9CC86B-E3CE-C04D-835F-798CC0CBD4D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284B586E-4476-B744-9295-DC686BBD4AB7}"/>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3052662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Content_Black">
    <p:bg>
      <p:bgPr>
        <a:solidFill>
          <a:schemeClr val="tx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4FA1511-4445-4FFA-91C4-DF4D55AA02FC}"/>
              </a:ext>
            </a:extLst>
          </p:cNvPr>
          <p:cNvSpPr>
            <a:spLocks noGrp="1"/>
          </p:cNvSpPr>
          <p:nvPr>
            <p:ph sz="quarter" idx="12"/>
          </p:nvPr>
        </p:nvSpPr>
        <p:spPr>
          <a:xfrm>
            <a:off x="838201" y="1825625"/>
            <a:ext cx="10506074" cy="4114800"/>
          </a:xfrm>
        </p:spPr>
        <p:txBody>
          <a:bodyPr/>
          <a:lstStyle>
            <a:lvl1pPr>
              <a:defRPr>
                <a:gradFill>
                  <a:gsLst>
                    <a:gs pos="0">
                      <a:schemeClr val="bg1"/>
                    </a:gs>
                    <a:gs pos="100000">
                      <a:schemeClr val="bg1"/>
                    </a:gs>
                  </a:gsLst>
                  <a:lin ang="5400000" scaled="1"/>
                </a:gradFill>
              </a:defRPr>
            </a:lvl1pPr>
            <a:lvl2pPr>
              <a:defRPr>
                <a:gradFill>
                  <a:gsLst>
                    <a:gs pos="0">
                      <a:schemeClr val="bg1"/>
                    </a:gs>
                    <a:gs pos="100000">
                      <a:schemeClr val="bg1"/>
                    </a:gs>
                  </a:gsLst>
                  <a:lin ang="5400000" scaled="1"/>
                </a:gradFill>
              </a:defRPr>
            </a:lvl2pPr>
            <a:lvl3pPr>
              <a:defRPr>
                <a:gradFill>
                  <a:gsLst>
                    <a:gs pos="0">
                      <a:schemeClr val="bg1"/>
                    </a:gs>
                    <a:gs pos="100000">
                      <a:schemeClr val="bg1"/>
                    </a:gs>
                  </a:gsLst>
                  <a:lin ang="5400000" scaled="1"/>
                </a:gradFill>
              </a:defRPr>
            </a:lvl3pPr>
            <a:lvl4pPr>
              <a:defRPr>
                <a:gradFill>
                  <a:gsLst>
                    <a:gs pos="0">
                      <a:schemeClr val="bg1"/>
                    </a:gs>
                    <a:gs pos="100000">
                      <a:schemeClr val="bg1"/>
                    </a:gs>
                  </a:gsLst>
                  <a:lin ang="5400000" scaled="1"/>
                </a:gradFill>
              </a:defRPr>
            </a:lvl4pPr>
            <a:lvl5pPr>
              <a:defRPr>
                <a:gradFill>
                  <a:gsLst>
                    <a:gs pos="0">
                      <a:schemeClr val="bg1"/>
                    </a:gs>
                    <a:gs pos="100000">
                      <a:schemeClr val="bg1"/>
                    </a:gs>
                  </a:gsLst>
                  <a:lin ang="5400000" scaled="1"/>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gradFill>
                  <a:gsLst>
                    <a:gs pos="0">
                      <a:schemeClr val="bg1"/>
                    </a:gs>
                    <a:gs pos="100000">
                      <a:schemeClr val="bg1"/>
                    </a:gs>
                  </a:gsLst>
                  <a:lin ang="5400000" scaled="1"/>
                </a:gradFill>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34AA5D-AB7F-4255-8605-25A0B55E2D14}"/>
              </a:ext>
            </a:extLst>
          </p:cNvPr>
          <p:cNvSpPr/>
          <p:nvPr userDrawn="1"/>
        </p:nvSpPr>
        <p:spPr>
          <a:xfrm>
            <a:off x="775856" y="6192982"/>
            <a:ext cx="1455805" cy="522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C0FB195-2DFE-4A53-8982-6822D962D7D6}"/>
              </a:ext>
            </a:extLst>
          </p:cNvPr>
          <p:cNvGrpSpPr/>
          <p:nvPr userDrawn="1"/>
        </p:nvGrpSpPr>
        <p:grpSpPr>
          <a:xfrm>
            <a:off x="862912" y="6316626"/>
            <a:ext cx="1327184" cy="316696"/>
            <a:chOff x="2944813" y="2309813"/>
            <a:chExt cx="1290638" cy="307975"/>
          </a:xfrm>
          <a:solidFill>
            <a:schemeClr val="bg1"/>
          </a:solidFill>
        </p:grpSpPr>
        <p:sp>
          <p:nvSpPr>
            <p:cNvPr id="11" name="Freeform 69">
              <a:extLst>
                <a:ext uri="{FF2B5EF4-FFF2-40B4-BE49-F238E27FC236}">
                  <a16:creationId xmlns:a16="http://schemas.microsoft.com/office/drawing/2014/main" id="{53BD644D-E9BD-4A41-B030-58D9DC89F22B}"/>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0">
              <a:extLst>
                <a:ext uri="{FF2B5EF4-FFF2-40B4-BE49-F238E27FC236}">
                  <a16:creationId xmlns:a16="http://schemas.microsoft.com/office/drawing/2014/main" id="{E27E3E60-C25A-4FF7-A42F-B2B0D1FB42FF}"/>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1">
              <a:extLst>
                <a:ext uri="{FF2B5EF4-FFF2-40B4-BE49-F238E27FC236}">
                  <a16:creationId xmlns:a16="http://schemas.microsoft.com/office/drawing/2014/main" id="{0023CCE4-6084-4D01-ABC1-BCE0E1ED5ED3}"/>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2">
              <a:extLst>
                <a:ext uri="{FF2B5EF4-FFF2-40B4-BE49-F238E27FC236}">
                  <a16:creationId xmlns:a16="http://schemas.microsoft.com/office/drawing/2014/main" id="{CF0301F2-854F-4ECA-BF2A-96FE9D0D6A9F}"/>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3">
              <a:extLst>
                <a:ext uri="{FF2B5EF4-FFF2-40B4-BE49-F238E27FC236}">
                  <a16:creationId xmlns:a16="http://schemas.microsoft.com/office/drawing/2014/main" id="{002416CD-A5D6-4711-A52D-5C64CBEC45C4}"/>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4">
              <a:extLst>
                <a:ext uri="{FF2B5EF4-FFF2-40B4-BE49-F238E27FC236}">
                  <a16:creationId xmlns:a16="http://schemas.microsoft.com/office/drawing/2014/main" id="{1806A255-DD19-478C-A781-21C49FBC144A}"/>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75">
              <a:extLst>
                <a:ext uri="{FF2B5EF4-FFF2-40B4-BE49-F238E27FC236}">
                  <a16:creationId xmlns:a16="http://schemas.microsoft.com/office/drawing/2014/main" id="{1A1F5960-58FF-4F2B-887B-644D403EB07E}"/>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6">
              <a:extLst>
                <a:ext uri="{FF2B5EF4-FFF2-40B4-BE49-F238E27FC236}">
                  <a16:creationId xmlns:a16="http://schemas.microsoft.com/office/drawing/2014/main" id="{B53A9D91-F1E6-4C80-B2B2-4379E335F830}"/>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7">
              <a:extLst>
                <a:ext uri="{FF2B5EF4-FFF2-40B4-BE49-F238E27FC236}">
                  <a16:creationId xmlns:a16="http://schemas.microsoft.com/office/drawing/2014/main" id="{6B55BC9B-C529-4B99-8FBB-5A734843DCC3}"/>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8">
              <a:extLst>
                <a:ext uri="{FF2B5EF4-FFF2-40B4-BE49-F238E27FC236}">
                  <a16:creationId xmlns:a16="http://schemas.microsoft.com/office/drawing/2014/main" id="{9563F84D-94EA-4ECE-BA18-C32928018CA5}"/>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9">
              <a:extLst>
                <a:ext uri="{FF2B5EF4-FFF2-40B4-BE49-F238E27FC236}">
                  <a16:creationId xmlns:a16="http://schemas.microsoft.com/office/drawing/2014/main" id="{32F3A0B9-8F2F-4C53-A088-9B28431C257F}"/>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80">
              <a:extLst>
                <a:ext uri="{FF2B5EF4-FFF2-40B4-BE49-F238E27FC236}">
                  <a16:creationId xmlns:a16="http://schemas.microsoft.com/office/drawing/2014/main" id="{F9876A09-799F-42E2-A1E7-F14558A87C24}"/>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81">
              <a:extLst>
                <a:ext uri="{FF2B5EF4-FFF2-40B4-BE49-F238E27FC236}">
                  <a16:creationId xmlns:a16="http://schemas.microsoft.com/office/drawing/2014/main" id="{EA527055-2B58-493F-A799-D83B963CD731}"/>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82">
              <a:extLst>
                <a:ext uri="{FF2B5EF4-FFF2-40B4-BE49-F238E27FC236}">
                  <a16:creationId xmlns:a16="http://schemas.microsoft.com/office/drawing/2014/main" id="{05353528-A27A-4487-A7AD-92393BB47C48}"/>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83">
              <a:extLst>
                <a:ext uri="{FF2B5EF4-FFF2-40B4-BE49-F238E27FC236}">
                  <a16:creationId xmlns:a16="http://schemas.microsoft.com/office/drawing/2014/main" id="{1C9A0236-B2A0-4865-B32B-82ABA4692B9D}"/>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4">
              <a:extLst>
                <a:ext uri="{FF2B5EF4-FFF2-40B4-BE49-F238E27FC236}">
                  <a16:creationId xmlns:a16="http://schemas.microsoft.com/office/drawing/2014/main" id="{ABA87F77-E86E-4617-B32E-7B847977779C}"/>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85">
              <a:extLst>
                <a:ext uri="{FF2B5EF4-FFF2-40B4-BE49-F238E27FC236}">
                  <a16:creationId xmlns:a16="http://schemas.microsoft.com/office/drawing/2014/main" id="{971518F4-1F33-44F4-8F46-85980CECF204}"/>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6">
              <a:extLst>
                <a:ext uri="{FF2B5EF4-FFF2-40B4-BE49-F238E27FC236}">
                  <a16:creationId xmlns:a16="http://schemas.microsoft.com/office/drawing/2014/main" id="{27C4F935-0FA8-4B7C-845D-1CEC74367B51}"/>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7">
              <a:extLst>
                <a:ext uri="{FF2B5EF4-FFF2-40B4-BE49-F238E27FC236}">
                  <a16:creationId xmlns:a16="http://schemas.microsoft.com/office/drawing/2014/main" id="{DD05E9C0-CB0E-48ED-9CF1-B8B5498B37A1}"/>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8">
              <a:extLst>
                <a:ext uri="{FF2B5EF4-FFF2-40B4-BE49-F238E27FC236}">
                  <a16:creationId xmlns:a16="http://schemas.microsoft.com/office/drawing/2014/main" id="{90662F79-A76B-48A4-9170-0CB530F31C16}"/>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9">
              <a:extLst>
                <a:ext uri="{FF2B5EF4-FFF2-40B4-BE49-F238E27FC236}">
                  <a16:creationId xmlns:a16="http://schemas.microsoft.com/office/drawing/2014/main" id="{A3F16BFE-2BF8-4C0D-B02F-3015285D3C5A}"/>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90">
              <a:extLst>
                <a:ext uri="{FF2B5EF4-FFF2-40B4-BE49-F238E27FC236}">
                  <a16:creationId xmlns:a16="http://schemas.microsoft.com/office/drawing/2014/main" id="{60F61BF0-08BF-421B-A601-B166780A7784}"/>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91">
              <a:extLst>
                <a:ext uri="{FF2B5EF4-FFF2-40B4-BE49-F238E27FC236}">
                  <a16:creationId xmlns:a16="http://schemas.microsoft.com/office/drawing/2014/main" id="{C8650CBC-C9AF-46D7-9826-CD9A860972FB}"/>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92">
              <a:extLst>
                <a:ext uri="{FF2B5EF4-FFF2-40B4-BE49-F238E27FC236}">
                  <a16:creationId xmlns:a16="http://schemas.microsoft.com/office/drawing/2014/main" id="{0944F4E1-3A65-40D3-9A9F-F91FA71D252E}"/>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93">
              <a:extLst>
                <a:ext uri="{FF2B5EF4-FFF2-40B4-BE49-F238E27FC236}">
                  <a16:creationId xmlns:a16="http://schemas.microsoft.com/office/drawing/2014/main" id="{B22C51AB-96C1-4DDC-840B-03FEED499827}"/>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94">
              <a:extLst>
                <a:ext uri="{FF2B5EF4-FFF2-40B4-BE49-F238E27FC236}">
                  <a16:creationId xmlns:a16="http://schemas.microsoft.com/office/drawing/2014/main" id="{2CD73D32-DA24-43E4-927C-A6AE502E2F68}"/>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95">
              <a:extLst>
                <a:ext uri="{FF2B5EF4-FFF2-40B4-BE49-F238E27FC236}">
                  <a16:creationId xmlns:a16="http://schemas.microsoft.com/office/drawing/2014/main" id="{30280508-8796-4E2B-AB20-9B504524335E}"/>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6">
              <a:extLst>
                <a:ext uri="{FF2B5EF4-FFF2-40B4-BE49-F238E27FC236}">
                  <a16:creationId xmlns:a16="http://schemas.microsoft.com/office/drawing/2014/main" id="{C0CCC5CD-AF48-4D68-B520-465A7A2F0ED7}"/>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7">
              <a:extLst>
                <a:ext uri="{FF2B5EF4-FFF2-40B4-BE49-F238E27FC236}">
                  <a16:creationId xmlns:a16="http://schemas.microsoft.com/office/drawing/2014/main" id="{4CFFD7FF-AE1B-4C5A-8251-9E058647C227}"/>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8">
              <a:extLst>
                <a:ext uri="{FF2B5EF4-FFF2-40B4-BE49-F238E27FC236}">
                  <a16:creationId xmlns:a16="http://schemas.microsoft.com/office/drawing/2014/main" id="{BF22A2E4-9761-4205-95D0-8D97F68CC2D1}"/>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9">
              <a:extLst>
                <a:ext uri="{FF2B5EF4-FFF2-40B4-BE49-F238E27FC236}">
                  <a16:creationId xmlns:a16="http://schemas.microsoft.com/office/drawing/2014/main" id="{062126D0-DE76-40FD-B846-5F87B56A6DCD}"/>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00">
              <a:extLst>
                <a:ext uri="{FF2B5EF4-FFF2-40B4-BE49-F238E27FC236}">
                  <a16:creationId xmlns:a16="http://schemas.microsoft.com/office/drawing/2014/main" id="{007FB52F-069F-48E0-8699-B75AE5C0055E}"/>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01">
              <a:extLst>
                <a:ext uri="{FF2B5EF4-FFF2-40B4-BE49-F238E27FC236}">
                  <a16:creationId xmlns:a16="http://schemas.microsoft.com/office/drawing/2014/main" id="{6F41466A-9443-41AD-B0FC-463CDD31978A}"/>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02">
              <a:extLst>
                <a:ext uri="{FF2B5EF4-FFF2-40B4-BE49-F238E27FC236}">
                  <a16:creationId xmlns:a16="http://schemas.microsoft.com/office/drawing/2014/main" id="{C3FF89D7-F5EE-4F1A-A25A-BF37045E1FE8}"/>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3">
              <a:extLst>
                <a:ext uri="{FF2B5EF4-FFF2-40B4-BE49-F238E27FC236}">
                  <a16:creationId xmlns:a16="http://schemas.microsoft.com/office/drawing/2014/main" id="{47ABF718-8176-4C46-8FD2-79D167AA3AD3}"/>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04">
              <a:extLst>
                <a:ext uri="{FF2B5EF4-FFF2-40B4-BE49-F238E27FC236}">
                  <a16:creationId xmlns:a16="http://schemas.microsoft.com/office/drawing/2014/main" id="{1238F146-8256-4E78-8D0C-E6B04846F1D0}"/>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05">
              <a:extLst>
                <a:ext uri="{FF2B5EF4-FFF2-40B4-BE49-F238E27FC236}">
                  <a16:creationId xmlns:a16="http://schemas.microsoft.com/office/drawing/2014/main" id="{9358AB3C-003B-4D8B-AFE3-F337B9831ACA}"/>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6">
              <a:extLst>
                <a:ext uri="{FF2B5EF4-FFF2-40B4-BE49-F238E27FC236}">
                  <a16:creationId xmlns:a16="http://schemas.microsoft.com/office/drawing/2014/main" id="{645CF4B2-BCFF-44A3-9059-1B5C51BC5ABE}"/>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7">
              <a:extLst>
                <a:ext uri="{FF2B5EF4-FFF2-40B4-BE49-F238E27FC236}">
                  <a16:creationId xmlns:a16="http://schemas.microsoft.com/office/drawing/2014/main" id="{5EB045E3-2E6A-4FBE-BF63-EA4B88794B88}"/>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51" name="Straight Connector 50">
            <a:extLst>
              <a:ext uri="{FF2B5EF4-FFF2-40B4-BE49-F238E27FC236}">
                <a16:creationId xmlns:a16="http://schemas.microsoft.com/office/drawing/2014/main" id="{7916A75D-610F-3846-A402-B0F0835B840C}"/>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52" name="Slide Number Placeholder 5">
            <a:extLst>
              <a:ext uri="{FF2B5EF4-FFF2-40B4-BE49-F238E27FC236}">
                <a16:creationId xmlns:a16="http://schemas.microsoft.com/office/drawing/2014/main" id="{0ABCB575-87AC-2649-9FDC-8DE40D5A15B1}"/>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F4194BC7-7666-944D-8152-68FB7611C63E}"/>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47573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Layout_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gradFill>
                  <a:gsLst>
                    <a:gs pos="0">
                      <a:schemeClr val="bg1"/>
                    </a:gs>
                    <a:gs pos="100000">
                      <a:schemeClr val="bg1"/>
                    </a:gs>
                  </a:gsLst>
                  <a:lin ang="5400000" scaled="1"/>
                </a:gradFill>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AFC553-E46C-4504-86EC-E5036F375B71}"/>
              </a:ext>
            </a:extLst>
          </p:cNvPr>
          <p:cNvSpPr/>
          <p:nvPr userDrawn="1"/>
        </p:nvSpPr>
        <p:spPr>
          <a:xfrm>
            <a:off x="775856" y="6192982"/>
            <a:ext cx="1455805" cy="522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29D6AE0-FEE7-4383-9904-EE06AB7D21CB}"/>
              </a:ext>
            </a:extLst>
          </p:cNvPr>
          <p:cNvGrpSpPr/>
          <p:nvPr userDrawn="1"/>
        </p:nvGrpSpPr>
        <p:grpSpPr>
          <a:xfrm>
            <a:off x="862912" y="6316626"/>
            <a:ext cx="1327184" cy="316696"/>
            <a:chOff x="2944813" y="2309813"/>
            <a:chExt cx="1290638" cy="307975"/>
          </a:xfrm>
          <a:solidFill>
            <a:schemeClr val="bg1"/>
          </a:solidFill>
        </p:grpSpPr>
        <p:sp>
          <p:nvSpPr>
            <p:cNvPr id="10" name="Freeform 69">
              <a:extLst>
                <a:ext uri="{FF2B5EF4-FFF2-40B4-BE49-F238E27FC236}">
                  <a16:creationId xmlns:a16="http://schemas.microsoft.com/office/drawing/2014/main" id="{5A639DB7-9BCA-46C6-886F-0F88DFC18B0A}"/>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0">
              <a:extLst>
                <a:ext uri="{FF2B5EF4-FFF2-40B4-BE49-F238E27FC236}">
                  <a16:creationId xmlns:a16="http://schemas.microsoft.com/office/drawing/2014/main" id="{EEC7AED0-087F-4C67-AF47-BBA96E561E5F}"/>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1">
              <a:extLst>
                <a:ext uri="{FF2B5EF4-FFF2-40B4-BE49-F238E27FC236}">
                  <a16:creationId xmlns:a16="http://schemas.microsoft.com/office/drawing/2014/main" id="{413EF5E0-FBF3-4A8A-9F61-F0665E41B994}"/>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2">
              <a:extLst>
                <a:ext uri="{FF2B5EF4-FFF2-40B4-BE49-F238E27FC236}">
                  <a16:creationId xmlns:a16="http://schemas.microsoft.com/office/drawing/2014/main" id="{6F9F8138-8919-48A1-91C2-0FA3945DE8E6}"/>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3">
              <a:extLst>
                <a:ext uri="{FF2B5EF4-FFF2-40B4-BE49-F238E27FC236}">
                  <a16:creationId xmlns:a16="http://schemas.microsoft.com/office/drawing/2014/main" id="{7BBB769E-DAE7-42CD-BA06-F52ED38C5393}"/>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4">
              <a:extLst>
                <a:ext uri="{FF2B5EF4-FFF2-40B4-BE49-F238E27FC236}">
                  <a16:creationId xmlns:a16="http://schemas.microsoft.com/office/drawing/2014/main" id="{8EBC6171-1BD4-4A73-9BFE-7255FD6E8ED5}"/>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5">
              <a:extLst>
                <a:ext uri="{FF2B5EF4-FFF2-40B4-BE49-F238E27FC236}">
                  <a16:creationId xmlns:a16="http://schemas.microsoft.com/office/drawing/2014/main" id="{E8D64758-C4A9-47A4-903E-418EC9A9E7F7}"/>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76">
              <a:extLst>
                <a:ext uri="{FF2B5EF4-FFF2-40B4-BE49-F238E27FC236}">
                  <a16:creationId xmlns:a16="http://schemas.microsoft.com/office/drawing/2014/main" id="{4705B9FE-5203-419D-86FD-85638ADBC43E}"/>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7">
              <a:extLst>
                <a:ext uri="{FF2B5EF4-FFF2-40B4-BE49-F238E27FC236}">
                  <a16:creationId xmlns:a16="http://schemas.microsoft.com/office/drawing/2014/main" id="{2B52F3F9-0561-4F32-8D03-FA9E853C188C}"/>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8">
              <a:extLst>
                <a:ext uri="{FF2B5EF4-FFF2-40B4-BE49-F238E27FC236}">
                  <a16:creationId xmlns:a16="http://schemas.microsoft.com/office/drawing/2014/main" id="{4692FF93-21B2-45DB-BEA6-F1477DE69EB9}"/>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9">
              <a:extLst>
                <a:ext uri="{FF2B5EF4-FFF2-40B4-BE49-F238E27FC236}">
                  <a16:creationId xmlns:a16="http://schemas.microsoft.com/office/drawing/2014/main" id="{FC08AB0C-2B84-4C8D-AA58-F6E78514B5B4}"/>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80">
              <a:extLst>
                <a:ext uri="{FF2B5EF4-FFF2-40B4-BE49-F238E27FC236}">
                  <a16:creationId xmlns:a16="http://schemas.microsoft.com/office/drawing/2014/main" id="{1252B4B6-9F81-4A1E-B227-748BB4736CAD}"/>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81">
              <a:extLst>
                <a:ext uri="{FF2B5EF4-FFF2-40B4-BE49-F238E27FC236}">
                  <a16:creationId xmlns:a16="http://schemas.microsoft.com/office/drawing/2014/main" id="{456D5CB6-2168-4BFF-BE7A-01787BCE0F2A}"/>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82">
              <a:extLst>
                <a:ext uri="{FF2B5EF4-FFF2-40B4-BE49-F238E27FC236}">
                  <a16:creationId xmlns:a16="http://schemas.microsoft.com/office/drawing/2014/main" id="{602DFFD7-BC51-45B6-8AC8-2C7764E4FBD1}"/>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83">
              <a:extLst>
                <a:ext uri="{FF2B5EF4-FFF2-40B4-BE49-F238E27FC236}">
                  <a16:creationId xmlns:a16="http://schemas.microsoft.com/office/drawing/2014/main" id="{9F41AA91-0DE6-4B9A-9883-EB85FC229A66}"/>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84">
              <a:extLst>
                <a:ext uri="{FF2B5EF4-FFF2-40B4-BE49-F238E27FC236}">
                  <a16:creationId xmlns:a16="http://schemas.microsoft.com/office/drawing/2014/main" id="{0B2203E3-A876-4E48-ABBA-8F3DB377FF80}"/>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5">
              <a:extLst>
                <a:ext uri="{FF2B5EF4-FFF2-40B4-BE49-F238E27FC236}">
                  <a16:creationId xmlns:a16="http://schemas.microsoft.com/office/drawing/2014/main" id="{F000E802-2D15-480F-AB18-B825D84D8CBD}"/>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86">
              <a:extLst>
                <a:ext uri="{FF2B5EF4-FFF2-40B4-BE49-F238E27FC236}">
                  <a16:creationId xmlns:a16="http://schemas.microsoft.com/office/drawing/2014/main" id="{5A81139C-4DB1-497B-B772-3F5E83FC2FAB}"/>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7">
              <a:extLst>
                <a:ext uri="{FF2B5EF4-FFF2-40B4-BE49-F238E27FC236}">
                  <a16:creationId xmlns:a16="http://schemas.microsoft.com/office/drawing/2014/main" id="{36FA0FA6-4B8B-4AD7-8EF0-91CC87544E3F}"/>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8">
              <a:extLst>
                <a:ext uri="{FF2B5EF4-FFF2-40B4-BE49-F238E27FC236}">
                  <a16:creationId xmlns:a16="http://schemas.microsoft.com/office/drawing/2014/main" id="{8DDAF86B-9529-4268-872C-461E25358311}"/>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9">
              <a:extLst>
                <a:ext uri="{FF2B5EF4-FFF2-40B4-BE49-F238E27FC236}">
                  <a16:creationId xmlns:a16="http://schemas.microsoft.com/office/drawing/2014/main" id="{B47BF7AC-8531-4950-BACE-4C746E454DBF}"/>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90">
              <a:extLst>
                <a:ext uri="{FF2B5EF4-FFF2-40B4-BE49-F238E27FC236}">
                  <a16:creationId xmlns:a16="http://schemas.microsoft.com/office/drawing/2014/main" id="{D9A6A7FF-2451-4FEE-A762-7E2AF89A68B7}"/>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91">
              <a:extLst>
                <a:ext uri="{FF2B5EF4-FFF2-40B4-BE49-F238E27FC236}">
                  <a16:creationId xmlns:a16="http://schemas.microsoft.com/office/drawing/2014/main" id="{F6B19C4D-C57E-4BCC-B372-23EDE645C484}"/>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92">
              <a:extLst>
                <a:ext uri="{FF2B5EF4-FFF2-40B4-BE49-F238E27FC236}">
                  <a16:creationId xmlns:a16="http://schemas.microsoft.com/office/drawing/2014/main" id="{3BC62961-A322-4F8B-8F2E-400F4C599034}"/>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93">
              <a:extLst>
                <a:ext uri="{FF2B5EF4-FFF2-40B4-BE49-F238E27FC236}">
                  <a16:creationId xmlns:a16="http://schemas.microsoft.com/office/drawing/2014/main" id="{27F8E996-7982-48CE-B1AB-5D4BB6DEBE77}"/>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94">
              <a:extLst>
                <a:ext uri="{FF2B5EF4-FFF2-40B4-BE49-F238E27FC236}">
                  <a16:creationId xmlns:a16="http://schemas.microsoft.com/office/drawing/2014/main" id="{A6E56DEB-A96D-4FDB-A2A0-0C64EAECF4EC}"/>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95">
              <a:extLst>
                <a:ext uri="{FF2B5EF4-FFF2-40B4-BE49-F238E27FC236}">
                  <a16:creationId xmlns:a16="http://schemas.microsoft.com/office/drawing/2014/main" id="{3F8F814D-F1D3-4A60-8428-B1C47E3E7412}"/>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96">
              <a:extLst>
                <a:ext uri="{FF2B5EF4-FFF2-40B4-BE49-F238E27FC236}">
                  <a16:creationId xmlns:a16="http://schemas.microsoft.com/office/drawing/2014/main" id="{089F00CF-6B16-4DC4-A694-430C6B423761}"/>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7">
              <a:extLst>
                <a:ext uri="{FF2B5EF4-FFF2-40B4-BE49-F238E27FC236}">
                  <a16:creationId xmlns:a16="http://schemas.microsoft.com/office/drawing/2014/main" id="{823B7750-EFD3-43A8-9EC3-B6FBB46ED827}"/>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8">
              <a:extLst>
                <a:ext uri="{FF2B5EF4-FFF2-40B4-BE49-F238E27FC236}">
                  <a16:creationId xmlns:a16="http://schemas.microsoft.com/office/drawing/2014/main" id="{B0DC7B68-1915-430E-9BEA-40797F82A159}"/>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9">
              <a:extLst>
                <a:ext uri="{FF2B5EF4-FFF2-40B4-BE49-F238E27FC236}">
                  <a16:creationId xmlns:a16="http://schemas.microsoft.com/office/drawing/2014/main" id="{BCF6E774-1967-40DA-A8BF-0702E3425B42}"/>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00">
              <a:extLst>
                <a:ext uri="{FF2B5EF4-FFF2-40B4-BE49-F238E27FC236}">
                  <a16:creationId xmlns:a16="http://schemas.microsoft.com/office/drawing/2014/main" id="{B0D4E56A-C805-4E88-8FFD-CB4954764CA0}"/>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01">
              <a:extLst>
                <a:ext uri="{FF2B5EF4-FFF2-40B4-BE49-F238E27FC236}">
                  <a16:creationId xmlns:a16="http://schemas.microsoft.com/office/drawing/2014/main" id="{373B18D1-D72C-4E54-A0B9-80EB817E9F12}"/>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02">
              <a:extLst>
                <a:ext uri="{FF2B5EF4-FFF2-40B4-BE49-F238E27FC236}">
                  <a16:creationId xmlns:a16="http://schemas.microsoft.com/office/drawing/2014/main" id="{A85BA30C-8179-431B-9ED8-A2679F1D1BA0}"/>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03">
              <a:extLst>
                <a:ext uri="{FF2B5EF4-FFF2-40B4-BE49-F238E27FC236}">
                  <a16:creationId xmlns:a16="http://schemas.microsoft.com/office/drawing/2014/main" id="{9A8CD950-E3A1-487C-9798-E37A04FE0BC4}"/>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4">
              <a:extLst>
                <a:ext uri="{FF2B5EF4-FFF2-40B4-BE49-F238E27FC236}">
                  <a16:creationId xmlns:a16="http://schemas.microsoft.com/office/drawing/2014/main" id="{089B23D0-44D7-4BF7-A487-0873CF075CA0}"/>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05">
              <a:extLst>
                <a:ext uri="{FF2B5EF4-FFF2-40B4-BE49-F238E27FC236}">
                  <a16:creationId xmlns:a16="http://schemas.microsoft.com/office/drawing/2014/main" id="{311D954D-2442-4CD2-9603-10AB07F0546D}"/>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06">
              <a:extLst>
                <a:ext uri="{FF2B5EF4-FFF2-40B4-BE49-F238E27FC236}">
                  <a16:creationId xmlns:a16="http://schemas.microsoft.com/office/drawing/2014/main" id="{DE63627B-40C7-496C-92BB-F5625B41869A}"/>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7">
              <a:extLst>
                <a:ext uri="{FF2B5EF4-FFF2-40B4-BE49-F238E27FC236}">
                  <a16:creationId xmlns:a16="http://schemas.microsoft.com/office/drawing/2014/main" id="{71C9187E-B203-4769-99BA-2BA84D4258BF}"/>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50" name="Straight Connector 49">
            <a:extLst>
              <a:ext uri="{FF2B5EF4-FFF2-40B4-BE49-F238E27FC236}">
                <a16:creationId xmlns:a16="http://schemas.microsoft.com/office/drawing/2014/main" id="{DAFBE649-CCBC-504C-A161-97CCD1D9A625}"/>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51" name="Slide Number Placeholder 5">
            <a:extLst>
              <a:ext uri="{FF2B5EF4-FFF2-40B4-BE49-F238E27FC236}">
                <a16:creationId xmlns:a16="http://schemas.microsoft.com/office/drawing/2014/main" id="{79C4B945-50F7-D340-B067-339A8F51A624}"/>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9021E314-4FB2-EA4B-81B4-E43B219E49B2}"/>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2675600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 Images_Black">
    <p:bg>
      <p:bgPr>
        <a:solidFill>
          <a:schemeClr val="tx1"/>
        </a:solidFill>
        <a:effectLst/>
      </p:bgPr>
    </p:bg>
    <p:spTree>
      <p:nvGrpSpPr>
        <p:cNvPr id="1" name=""/>
        <p:cNvGrpSpPr/>
        <p:nvPr/>
      </p:nvGrpSpPr>
      <p:grpSpPr>
        <a:xfrm>
          <a:off x="0" y="0"/>
          <a:ext cx="0" cy="0"/>
          <a:chOff x="0" y="0"/>
          <a:chExt cx="0" cy="0"/>
        </a:xfrm>
      </p:grpSpPr>
      <p:sp>
        <p:nvSpPr>
          <p:cNvPr id="59" name="Picture Placeholder 3">
            <a:extLst>
              <a:ext uri="{FF2B5EF4-FFF2-40B4-BE49-F238E27FC236}">
                <a16:creationId xmlns:a16="http://schemas.microsoft.com/office/drawing/2014/main" id="{31A469D6-E1BC-4523-8F69-1AF8B7D1EF88}"/>
              </a:ext>
            </a:extLst>
          </p:cNvPr>
          <p:cNvSpPr>
            <a:spLocks noGrp="1"/>
          </p:cNvSpPr>
          <p:nvPr>
            <p:ph type="pic" sz="quarter" idx="18"/>
          </p:nvPr>
        </p:nvSpPr>
        <p:spPr>
          <a:xfrm>
            <a:off x="828675" y="1825625"/>
            <a:ext cx="5181600" cy="3770313"/>
          </a:xfrm>
        </p:spPr>
        <p:txBody>
          <a:bodyPr/>
          <a:lstStyle>
            <a:lvl1pPr>
              <a:defRPr>
                <a:gradFill>
                  <a:gsLst>
                    <a:gs pos="0">
                      <a:schemeClr val="bg1"/>
                    </a:gs>
                    <a:gs pos="100000">
                      <a:schemeClr val="bg1"/>
                    </a:gs>
                  </a:gsLst>
                  <a:lin ang="5400000" scaled="1"/>
                </a:gradFill>
              </a:defRPr>
            </a:lvl1pPr>
          </a:lstStyle>
          <a:p>
            <a:r>
              <a:rPr lang="en-US"/>
              <a:t>Click icon to add picture</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gradFill>
                  <a:gsLst>
                    <a:gs pos="0">
                      <a:schemeClr val="bg1"/>
                    </a:gs>
                    <a:gs pos="100000">
                      <a:schemeClr val="bg1"/>
                    </a:gs>
                  </a:gsLst>
                  <a:lin ang="5400000" scaled="1"/>
                </a:gradFill>
              </a:defRPr>
            </a:lvl1pPr>
          </a:lstStyle>
          <a:p>
            <a:r>
              <a:rPr lang="en-US"/>
              <a:t>Sample Slide</a:t>
            </a:r>
          </a:p>
        </p:txBody>
      </p:sp>
      <p:sp>
        <p:nvSpPr>
          <p:cNvPr id="8" name="Rectangle 7">
            <a:extLst>
              <a:ext uri="{FF2B5EF4-FFF2-40B4-BE49-F238E27FC236}">
                <a16:creationId xmlns:a16="http://schemas.microsoft.com/office/drawing/2014/main" id="{85F00E41-46DE-450E-85DE-AA76A30A2EE5}"/>
              </a:ext>
            </a:extLst>
          </p:cNvPr>
          <p:cNvSpPr/>
          <p:nvPr userDrawn="1"/>
        </p:nvSpPr>
        <p:spPr>
          <a:xfrm>
            <a:off x="0" y="0"/>
            <a:ext cx="270588"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069FAA-05B3-45AC-812C-007FECB1850C}"/>
              </a:ext>
            </a:extLst>
          </p:cNvPr>
          <p:cNvSpPr/>
          <p:nvPr userDrawn="1"/>
        </p:nvSpPr>
        <p:spPr>
          <a:xfrm>
            <a:off x="775856" y="6192982"/>
            <a:ext cx="1455805" cy="522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7943CBD-B2A9-4966-ACA5-E9053F395B2B}"/>
              </a:ext>
            </a:extLst>
          </p:cNvPr>
          <p:cNvGrpSpPr/>
          <p:nvPr userDrawn="1"/>
        </p:nvGrpSpPr>
        <p:grpSpPr>
          <a:xfrm>
            <a:off x="862912" y="6316626"/>
            <a:ext cx="1327184" cy="316696"/>
            <a:chOff x="2944813" y="2309813"/>
            <a:chExt cx="1290638" cy="307975"/>
          </a:xfrm>
          <a:solidFill>
            <a:schemeClr val="bg1"/>
          </a:solidFill>
        </p:grpSpPr>
        <p:sp>
          <p:nvSpPr>
            <p:cNvPr id="13" name="Freeform 69">
              <a:extLst>
                <a:ext uri="{FF2B5EF4-FFF2-40B4-BE49-F238E27FC236}">
                  <a16:creationId xmlns:a16="http://schemas.microsoft.com/office/drawing/2014/main" id="{D85904D3-B093-41E7-874B-C592F37AC2EA}"/>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0">
              <a:extLst>
                <a:ext uri="{FF2B5EF4-FFF2-40B4-BE49-F238E27FC236}">
                  <a16:creationId xmlns:a16="http://schemas.microsoft.com/office/drawing/2014/main" id="{6088409E-5DC3-438F-A6A6-8EDF2DD5A6AD}"/>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1">
              <a:extLst>
                <a:ext uri="{FF2B5EF4-FFF2-40B4-BE49-F238E27FC236}">
                  <a16:creationId xmlns:a16="http://schemas.microsoft.com/office/drawing/2014/main" id="{00662504-05B4-47C4-BE85-E9B8DBDFB378}"/>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2">
              <a:extLst>
                <a:ext uri="{FF2B5EF4-FFF2-40B4-BE49-F238E27FC236}">
                  <a16:creationId xmlns:a16="http://schemas.microsoft.com/office/drawing/2014/main" id="{0E364EE1-B48D-4D85-A465-A8BEA32211AA}"/>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3">
              <a:extLst>
                <a:ext uri="{FF2B5EF4-FFF2-40B4-BE49-F238E27FC236}">
                  <a16:creationId xmlns:a16="http://schemas.microsoft.com/office/drawing/2014/main" id="{C3C26F9E-970A-4433-A590-E1C5C7CB58C1}"/>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4">
              <a:extLst>
                <a:ext uri="{FF2B5EF4-FFF2-40B4-BE49-F238E27FC236}">
                  <a16:creationId xmlns:a16="http://schemas.microsoft.com/office/drawing/2014/main" id="{7FE7203E-918F-4E0F-89B8-C36573BD528C}"/>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5">
              <a:extLst>
                <a:ext uri="{FF2B5EF4-FFF2-40B4-BE49-F238E27FC236}">
                  <a16:creationId xmlns:a16="http://schemas.microsoft.com/office/drawing/2014/main" id="{B8FC7113-7E2F-4673-95E0-EE31B55F46F5}"/>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6">
              <a:extLst>
                <a:ext uri="{FF2B5EF4-FFF2-40B4-BE49-F238E27FC236}">
                  <a16:creationId xmlns:a16="http://schemas.microsoft.com/office/drawing/2014/main" id="{9B1E8BDF-BC3A-47BE-9ED6-67CD8D1E1D53}"/>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7">
              <a:extLst>
                <a:ext uri="{FF2B5EF4-FFF2-40B4-BE49-F238E27FC236}">
                  <a16:creationId xmlns:a16="http://schemas.microsoft.com/office/drawing/2014/main" id="{5ABF5890-FA6B-49D5-AB84-636B7B0F1DDA}"/>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8">
              <a:extLst>
                <a:ext uri="{FF2B5EF4-FFF2-40B4-BE49-F238E27FC236}">
                  <a16:creationId xmlns:a16="http://schemas.microsoft.com/office/drawing/2014/main" id="{4F754BCE-0FB4-4571-87AF-1D50EA5431D0}"/>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9">
              <a:extLst>
                <a:ext uri="{FF2B5EF4-FFF2-40B4-BE49-F238E27FC236}">
                  <a16:creationId xmlns:a16="http://schemas.microsoft.com/office/drawing/2014/main" id="{7B143973-CD5E-49F2-B1A0-045F264BF0E7}"/>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0">
              <a:extLst>
                <a:ext uri="{FF2B5EF4-FFF2-40B4-BE49-F238E27FC236}">
                  <a16:creationId xmlns:a16="http://schemas.microsoft.com/office/drawing/2014/main" id="{5AA7F6EA-C5F1-4BB4-91FC-B8F95C1D0A3F}"/>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1">
              <a:extLst>
                <a:ext uri="{FF2B5EF4-FFF2-40B4-BE49-F238E27FC236}">
                  <a16:creationId xmlns:a16="http://schemas.microsoft.com/office/drawing/2014/main" id="{89493EF7-BB24-4967-AA18-954129874093}"/>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2">
              <a:extLst>
                <a:ext uri="{FF2B5EF4-FFF2-40B4-BE49-F238E27FC236}">
                  <a16:creationId xmlns:a16="http://schemas.microsoft.com/office/drawing/2014/main" id="{2024EA76-8B2B-4DB8-A00E-E9D60200E6E3}"/>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3">
              <a:extLst>
                <a:ext uri="{FF2B5EF4-FFF2-40B4-BE49-F238E27FC236}">
                  <a16:creationId xmlns:a16="http://schemas.microsoft.com/office/drawing/2014/main" id="{1ABD16B2-E943-41FA-AF69-43AB40E54C4D}"/>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4">
              <a:extLst>
                <a:ext uri="{FF2B5EF4-FFF2-40B4-BE49-F238E27FC236}">
                  <a16:creationId xmlns:a16="http://schemas.microsoft.com/office/drawing/2014/main" id="{B264D4C6-19BF-456E-ACF9-6D67E5AA3FA7}"/>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5">
              <a:extLst>
                <a:ext uri="{FF2B5EF4-FFF2-40B4-BE49-F238E27FC236}">
                  <a16:creationId xmlns:a16="http://schemas.microsoft.com/office/drawing/2014/main" id="{47B8072A-26A7-46B9-97FC-47375157413C}"/>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6">
              <a:extLst>
                <a:ext uri="{FF2B5EF4-FFF2-40B4-BE49-F238E27FC236}">
                  <a16:creationId xmlns:a16="http://schemas.microsoft.com/office/drawing/2014/main" id="{B8E63358-3C90-4466-BC2C-7C2B5FBC87F5}"/>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7">
              <a:extLst>
                <a:ext uri="{FF2B5EF4-FFF2-40B4-BE49-F238E27FC236}">
                  <a16:creationId xmlns:a16="http://schemas.microsoft.com/office/drawing/2014/main" id="{BA572CFC-FE81-4B83-B503-1E519A05D0D5}"/>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8">
              <a:extLst>
                <a:ext uri="{FF2B5EF4-FFF2-40B4-BE49-F238E27FC236}">
                  <a16:creationId xmlns:a16="http://schemas.microsoft.com/office/drawing/2014/main" id="{D31BD59C-2CBD-4184-9FBA-9E62306ADA24}"/>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9">
              <a:extLst>
                <a:ext uri="{FF2B5EF4-FFF2-40B4-BE49-F238E27FC236}">
                  <a16:creationId xmlns:a16="http://schemas.microsoft.com/office/drawing/2014/main" id="{CB1DDAC2-D978-4A67-B981-8645E87240E6}"/>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0">
              <a:extLst>
                <a:ext uri="{FF2B5EF4-FFF2-40B4-BE49-F238E27FC236}">
                  <a16:creationId xmlns:a16="http://schemas.microsoft.com/office/drawing/2014/main" id="{2826BE62-200F-444C-81D9-48559A8D8165}"/>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1">
              <a:extLst>
                <a:ext uri="{FF2B5EF4-FFF2-40B4-BE49-F238E27FC236}">
                  <a16:creationId xmlns:a16="http://schemas.microsoft.com/office/drawing/2014/main" id="{560B9055-EB48-4566-A9C7-DE43BCE454F6}"/>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2">
              <a:extLst>
                <a:ext uri="{FF2B5EF4-FFF2-40B4-BE49-F238E27FC236}">
                  <a16:creationId xmlns:a16="http://schemas.microsoft.com/office/drawing/2014/main" id="{23C2B384-7258-493D-B810-B7CD68099484}"/>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3">
              <a:extLst>
                <a:ext uri="{FF2B5EF4-FFF2-40B4-BE49-F238E27FC236}">
                  <a16:creationId xmlns:a16="http://schemas.microsoft.com/office/drawing/2014/main" id="{13A2BEED-8B92-4DAA-8544-AAAEC36627DA}"/>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4">
              <a:extLst>
                <a:ext uri="{FF2B5EF4-FFF2-40B4-BE49-F238E27FC236}">
                  <a16:creationId xmlns:a16="http://schemas.microsoft.com/office/drawing/2014/main" id="{4B3A06E7-D336-4B0F-8503-19ADA1CEC4B5}"/>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5">
              <a:extLst>
                <a:ext uri="{FF2B5EF4-FFF2-40B4-BE49-F238E27FC236}">
                  <a16:creationId xmlns:a16="http://schemas.microsoft.com/office/drawing/2014/main" id="{F555710F-2788-4E54-8FF2-80358C967F9A}"/>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6">
              <a:extLst>
                <a:ext uri="{FF2B5EF4-FFF2-40B4-BE49-F238E27FC236}">
                  <a16:creationId xmlns:a16="http://schemas.microsoft.com/office/drawing/2014/main" id="{70A70E35-962C-48B2-8150-E77D0249A4A8}"/>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FCDA3DAC-0C02-40C7-9241-80034714A10C}"/>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4DC0C65F-673F-4FE1-870B-7DACB4BC8582}"/>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368F73E4-71A3-4345-B9D1-9BD01CDD4EE3}"/>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0">
              <a:extLst>
                <a:ext uri="{FF2B5EF4-FFF2-40B4-BE49-F238E27FC236}">
                  <a16:creationId xmlns:a16="http://schemas.microsoft.com/office/drawing/2014/main" id="{81FE4127-559A-4BED-9E87-97A67DD1325E}"/>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1">
              <a:extLst>
                <a:ext uri="{FF2B5EF4-FFF2-40B4-BE49-F238E27FC236}">
                  <a16:creationId xmlns:a16="http://schemas.microsoft.com/office/drawing/2014/main" id="{00731389-6E0F-4BB2-B48B-49277E9DFEB1}"/>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2">
              <a:extLst>
                <a:ext uri="{FF2B5EF4-FFF2-40B4-BE49-F238E27FC236}">
                  <a16:creationId xmlns:a16="http://schemas.microsoft.com/office/drawing/2014/main" id="{65C74242-D7D7-4CD4-933E-D5F8C72FDB1D}"/>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3">
              <a:extLst>
                <a:ext uri="{FF2B5EF4-FFF2-40B4-BE49-F238E27FC236}">
                  <a16:creationId xmlns:a16="http://schemas.microsoft.com/office/drawing/2014/main" id="{3A5F3D88-C4EC-477A-BB47-772DB733599A}"/>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4">
              <a:extLst>
                <a:ext uri="{FF2B5EF4-FFF2-40B4-BE49-F238E27FC236}">
                  <a16:creationId xmlns:a16="http://schemas.microsoft.com/office/drawing/2014/main" id="{313B2963-9302-4FBB-B695-9BC727A41E83}"/>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5">
              <a:extLst>
                <a:ext uri="{FF2B5EF4-FFF2-40B4-BE49-F238E27FC236}">
                  <a16:creationId xmlns:a16="http://schemas.microsoft.com/office/drawing/2014/main" id="{D508349F-8FB2-4F86-B7CF-7C6BF81ED31E}"/>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6">
              <a:extLst>
                <a:ext uri="{FF2B5EF4-FFF2-40B4-BE49-F238E27FC236}">
                  <a16:creationId xmlns:a16="http://schemas.microsoft.com/office/drawing/2014/main" id="{A857D174-21EA-4274-91FD-DC883F1C0A2E}"/>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7">
              <a:extLst>
                <a:ext uri="{FF2B5EF4-FFF2-40B4-BE49-F238E27FC236}">
                  <a16:creationId xmlns:a16="http://schemas.microsoft.com/office/drawing/2014/main" id="{1ABD7753-57B1-4F31-B404-44E34620877A}"/>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7" name="Text Placeholder 20">
            <a:extLst>
              <a:ext uri="{FF2B5EF4-FFF2-40B4-BE49-F238E27FC236}">
                <a16:creationId xmlns:a16="http://schemas.microsoft.com/office/drawing/2014/main" id="{12789E70-9A77-40DA-8D89-D261434D1D2D}"/>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chemeClr val="bg1"/>
                    </a:gs>
                    <a:gs pos="100000">
                      <a:schemeClr val="bg1"/>
                    </a:gs>
                  </a:gsLst>
                  <a:lin ang="5400000" scaled="1"/>
                </a:gradFill>
              </a:defRPr>
            </a:lvl1pPr>
          </a:lstStyle>
          <a:p>
            <a:pPr lvl="0"/>
            <a:r>
              <a:rPr lang="en-US"/>
              <a:t>This is caption text for above photo/graphic</a:t>
            </a:r>
          </a:p>
        </p:txBody>
      </p:sp>
      <p:sp>
        <p:nvSpPr>
          <p:cNvPr id="58" name="Picture Placeholder 3">
            <a:extLst>
              <a:ext uri="{FF2B5EF4-FFF2-40B4-BE49-F238E27FC236}">
                <a16:creationId xmlns:a16="http://schemas.microsoft.com/office/drawing/2014/main" id="{22E42D24-48CC-4A9F-8D22-3BA0BC9ABE0C}"/>
              </a:ext>
            </a:extLst>
          </p:cNvPr>
          <p:cNvSpPr>
            <a:spLocks noGrp="1"/>
          </p:cNvSpPr>
          <p:nvPr>
            <p:ph type="pic" sz="quarter" idx="16"/>
          </p:nvPr>
        </p:nvSpPr>
        <p:spPr>
          <a:xfrm>
            <a:off x="6181725" y="1825625"/>
            <a:ext cx="5181600" cy="3770313"/>
          </a:xfrm>
        </p:spPr>
        <p:txBody>
          <a:bodyPr/>
          <a:lstStyle>
            <a:lvl1pPr>
              <a:defRPr>
                <a:gradFill>
                  <a:gsLst>
                    <a:gs pos="0">
                      <a:schemeClr val="bg1"/>
                    </a:gs>
                    <a:gs pos="100000">
                      <a:schemeClr val="bg1"/>
                    </a:gs>
                  </a:gsLst>
                  <a:lin ang="5400000" scaled="1"/>
                </a:gradFill>
              </a:defRPr>
            </a:lvl1pPr>
          </a:lstStyle>
          <a:p>
            <a:r>
              <a:rPr lang="en-US"/>
              <a:t>Click icon to add picture</a:t>
            </a:r>
          </a:p>
        </p:txBody>
      </p:sp>
      <p:sp>
        <p:nvSpPr>
          <p:cNvPr id="56" name="Text Placeholder 20">
            <a:extLst>
              <a:ext uri="{FF2B5EF4-FFF2-40B4-BE49-F238E27FC236}">
                <a16:creationId xmlns:a16="http://schemas.microsoft.com/office/drawing/2014/main" id="{817AFB43-3FB4-459B-845E-05E7C7E8EBB9}"/>
              </a:ext>
            </a:extLst>
          </p:cNvPr>
          <p:cNvSpPr>
            <a:spLocks noGrp="1"/>
          </p:cNvSpPr>
          <p:nvPr>
            <p:ph type="body" sz="quarter" idx="17" hasCustomPrompt="1"/>
          </p:nvPr>
        </p:nvSpPr>
        <p:spPr>
          <a:xfrm>
            <a:off x="6181725" y="5828087"/>
            <a:ext cx="5181600" cy="348875"/>
          </a:xfrm>
        </p:spPr>
        <p:txBody>
          <a:bodyPr>
            <a:normAutofit/>
          </a:bodyPr>
          <a:lstStyle>
            <a:lvl1pPr marL="0" indent="0">
              <a:buNone/>
              <a:defRPr sz="1600" i="1">
                <a:gradFill>
                  <a:gsLst>
                    <a:gs pos="0">
                      <a:schemeClr val="bg1"/>
                    </a:gs>
                    <a:gs pos="100000">
                      <a:schemeClr val="bg1"/>
                    </a:gs>
                  </a:gsLst>
                  <a:lin ang="5400000" scaled="1"/>
                </a:gradFill>
              </a:defRPr>
            </a:lvl1pPr>
          </a:lstStyle>
          <a:p>
            <a:pPr lvl="0"/>
            <a:r>
              <a:rPr lang="en-US"/>
              <a:t>This is caption text for above photo/graphic</a:t>
            </a:r>
          </a:p>
        </p:txBody>
      </p:sp>
      <p:cxnSp>
        <p:nvCxnSpPr>
          <p:cNvPr id="61" name="Straight Connector 60">
            <a:extLst>
              <a:ext uri="{FF2B5EF4-FFF2-40B4-BE49-F238E27FC236}">
                <a16:creationId xmlns:a16="http://schemas.microsoft.com/office/drawing/2014/main" id="{A863BCDF-5836-3C41-AD60-1193E6D8F447}"/>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62" name="Slide Number Placeholder 5">
            <a:extLst>
              <a:ext uri="{FF2B5EF4-FFF2-40B4-BE49-F238E27FC236}">
                <a16:creationId xmlns:a16="http://schemas.microsoft.com/office/drawing/2014/main" id="{6D13B94D-4393-8B4F-BD05-7C8629BCDA6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91B4F26E-AF0F-F943-8B83-83125B0C77DC}"/>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2746602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Slide_Paul Allen Photo">
    <p:spTree>
      <p:nvGrpSpPr>
        <p:cNvPr id="1" name=""/>
        <p:cNvGrpSpPr/>
        <p:nvPr/>
      </p:nvGrpSpPr>
      <p:grpSpPr>
        <a:xfrm>
          <a:off x="0" y="0"/>
          <a:ext cx="0" cy="0"/>
          <a:chOff x="0" y="0"/>
          <a:chExt cx="0" cy="0"/>
        </a:xfrm>
      </p:grpSpPr>
      <p:grpSp>
        <p:nvGrpSpPr>
          <p:cNvPr id="498" name="Group 497">
            <a:extLst>
              <a:ext uri="{FF2B5EF4-FFF2-40B4-BE49-F238E27FC236}">
                <a16:creationId xmlns:a16="http://schemas.microsoft.com/office/drawing/2014/main" id="{3F918C2E-680D-4C04-83F2-6ED53D786D3B}"/>
              </a:ext>
            </a:extLst>
          </p:cNvPr>
          <p:cNvGrpSpPr/>
          <p:nvPr userDrawn="1"/>
        </p:nvGrpSpPr>
        <p:grpSpPr>
          <a:xfrm>
            <a:off x="566623" y="5308428"/>
            <a:ext cx="3246438" cy="617538"/>
            <a:chOff x="544513" y="6118226"/>
            <a:chExt cx="3246438" cy="617538"/>
          </a:xfrm>
        </p:grpSpPr>
        <p:sp>
          <p:nvSpPr>
            <p:cNvPr id="65" name="Freeform 5">
              <a:extLst>
                <a:ext uri="{FF2B5EF4-FFF2-40B4-BE49-F238E27FC236}">
                  <a16:creationId xmlns:a16="http://schemas.microsoft.com/office/drawing/2014/main" id="{723DA74F-DBE7-4121-A350-ABD8198D16B3}"/>
                </a:ext>
              </a:extLst>
            </p:cNvPr>
            <p:cNvSpPr>
              <a:spLocks/>
            </p:cNvSpPr>
            <p:nvPr userDrawn="1"/>
          </p:nvSpPr>
          <p:spPr bwMode="auto">
            <a:xfrm>
              <a:off x="1325563" y="6586539"/>
              <a:ext cx="12700" cy="92075"/>
            </a:xfrm>
            <a:custGeom>
              <a:avLst/>
              <a:gdLst>
                <a:gd name="T0" fmla="*/ 0 w 17"/>
                <a:gd name="T1" fmla="*/ 0 h 126"/>
                <a:gd name="T2" fmla="*/ 0 w 17"/>
                <a:gd name="T3" fmla="*/ 0 h 126"/>
                <a:gd name="T4" fmla="*/ 17 w 17"/>
                <a:gd name="T5" fmla="*/ 0 h 126"/>
                <a:gd name="T6" fmla="*/ 17 w 17"/>
                <a:gd name="T7" fmla="*/ 126 h 126"/>
                <a:gd name="T8" fmla="*/ 0 w 17"/>
                <a:gd name="T9" fmla="*/ 126 h 126"/>
                <a:gd name="T10" fmla="*/ 0 w 17"/>
                <a:gd name="T11" fmla="*/ 0 h 126"/>
              </a:gdLst>
              <a:ahLst/>
              <a:cxnLst>
                <a:cxn ang="0">
                  <a:pos x="T0" y="T1"/>
                </a:cxn>
                <a:cxn ang="0">
                  <a:pos x="T2" y="T3"/>
                </a:cxn>
                <a:cxn ang="0">
                  <a:pos x="T4" y="T5"/>
                </a:cxn>
                <a:cxn ang="0">
                  <a:pos x="T6" y="T7"/>
                </a:cxn>
                <a:cxn ang="0">
                  <a:pos x="T8" y="T9"/>
                </a:cxn>
                <a:cxn ang="0">
                  <a:pos x="T10" y="T11"/>
                </a:cxn>
              </a:cxnLst>
              <a:rect l="0" t="0" r="r" b="b"/>
              <a:pathLst>
                <a:path w="17" h="126">
                  <a:moveTo>
                    <a:pt x="0" y="0"/>
                  </a:moveTo>
                  <a:lnTo>
                    <a:pt x="0" y="0"/>
                  </a:lnTo>
                  <a:lnTo>
                    <a:pt x="17" y="0"/>
                  </a:lnTo>
                  <a:lnTo>
                    <a:pt x="17" y="126"/>
                  </a:lnTo>
                  <a:lnTo>
                    <a:pt x="0" y="126"/>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6">
              <a:extLst>
                <a:ext uri="{FF2B5EF4-FFF2-40B4-BE49-F238E27FC236}">
                  <a16:creationId xmlns:a16="http://schemas.microsoft.com/office/drawing/2014/main" id="{549DA282-E083-4C13-A476-D1D97A6CE5CA}"/>
                </a:ext>
              </a:extLst>
            </p:cNvPr>
            <p:cNvSpPr>
              <a:spLocks/>
            </p:cNvSpPr>
            <p:nvPr userDrawn="1"/>
          </p:nvSpPr>
          <p:spPr bwMode="auto">
            <a:xfrm>
              <a:off x="1374776" y="6586539"/>
              <a:ext cx="79375" cy="92075"/>
            </a:xfrm>
            <a:custGeom>
              <a:avLst/>
              <a:gdLst>
                <a:gd name="T0" fmla="*/ 92 w 109"/>
                <a:gd name="T1" fmla="*/ 103 h 126"/>
                <a:gd name="T2" fmla="*/ 92 w 109"/>
                <a:gd name="T3" fmla="*/ 103 h 126"/>
                <a:gd name="T4" fmla="*/ 91 w 109"/>
                <a:gd name="T5" fmla="*/ 103 h 126"/>
                <a:gd name="T6" fmla="*/ 22 w 109"/>
                <a:gd name="T7" fmla="*/ 0 h 126"/>
                <a:gd name="T8" fmla="*/ 0 w 109"/>
                <a:gd name="T9" fmla="*/ 0 h 126"/>
                <a:gd name="T10" fmla="*/ 0 w 109"/>
                <a:gd name="T11" fmla="*/ 126 h 126"/>
                <a:gd name="T12" fmla="*/ 17 w 109"/>
                <a:gd name="T13" fmla="*/ 126 h 126"/>
                <a:gd name="T14" fmla="*/ 17 w 109"/>
                <a:gd name="T15" fmla="*/ 23 h 126"/>
                <a:gd name="T16" fmla="*/ 17 w 109"/>
                <a:gd name="T17" fmla="*/ 23 h 126"/>
                <a:gd name="T18" fmla="*/ 87 w 109"/>
                <a:gd name="T19" fmla="*/ 126 h 126"/>
                <a:gd name="T20" fmla="*/ 109 w 109"/>
                <a:gd name="T21" fmla="*/ 126 h 126"/>
                <a:gd name="T22" fmla="*/ 109 w 109"/>
                <a:gd name="T23" fmla="*/ 0 h 126"/>
                <a:gd name="T24" fmla="*/ 92 w 109"/>
                <a:gd name="T25" fmla="*/ 0 h 126"/>
                <a:gd name="T26" fmla="*/ 92 w 109"/>
                <a:gd name="T27" fmla="*/ 10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26">
                  <a:moveTo>
                    <a:pt x="92" y="103"/>
                  </a:moveTo>
                  <a:lnTo>
                    <a:pt x="92" y="103"/>
                  </a:lnTo>
                  <a:lnTo>
                    <a:pt x="91" y="103"/>
                  </a:lnTo>
                  <a:lnTo>
                    <a:pt x="22" y="0"/>
                  </a:lnTo>
                  <a:lnTo>
                    <a:pt x="0" y="0"/>
                  </a:lnTo>
                  <a:lnTo>
                    <a:pt x="0" y="126"/>
                  </a:lnTo>
                  <a:lnTo>
                    <a:pt x="17" y="126"/>
                  </a:lnTo>
                  <a:lnTo>
                    <a:pt x="17" y="23"/>
                  </a:lnTo>
                  <a:lnTo>
                    <a:pt x="17" y="23"/>
                  </a:lnTo>
                  <a:lnTo>
                    <a:pt x="87" y="126"/>
                  </a:lnTo>
                  <a:lnTo>
                    <a:pt x="109" y="126"/>
                  </a:lnTo>
                  <a:lnTo>
                    <a:pt x="109" y="0"/>
                  </a:lnTo>
                  <a:lnTo>
                    <a:pt x="92" y="0"/>
                  </a:lnTo>
                  <a:lnTo>
                    <a:pt x="92" y="103"/>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7">
              <a:extLst>
                <a:ext uri="{FF2B5EF4-FFF2-40B4-BE49-F238E27FC236}">
                  <a16:creationId xmlns:a16="http://schemas.microsoft.com/office/drawing/2014/main" id="{4F933A4D-561B-49D6-AC16-D4191472EE94}"/>
                </a:ext>
              </a:extLst>
            </p:cNvPr>
            <p:cNvSpPr>
              <a:spLocks/>
            </p:cNvSpPr>
            <p:nvPr userDrawn="1"/>
          </p:nvSpPr>
          <p:spPr bwMode="auto">
            <a:xfrm>
              <a:off x="1485901" y="6583364"/>
              <a:ext cx="60325" cy="96838"/>
            </a:xfrm>
            <a:custGeom>
              <a:avLst/>
              <a:gdLst>
                <a:gd name="T0" fmla="*/ 21 w 83"/>
                <a:gd name="T1" fmla="*/ 35 h 132"/>
                <a:gd name="T2" fmla="*/ 21 w 83"/>
                <a:gd name="T3" fmla="*/ 35 h 132"/>
                <a:gd name="T4" fmla="*/ 46 w 83"/>
                <a:gd name="T5" fmla="*/ 16 h 132"/>
                <a:gd name="T6" fmla="*/ 68 w 83"/>
                <a:gd name="T7" fmla="*/ 27 h 132"/>
                <a:gd name="T8" fmla="*/ 82 w 83"/>
                <a:gd name="T9" fmla="*/ 15 h 132"/>
                <a:gd name="T10" fmla="*/ 46 w 83"/>
                <a:gd name="T11" fmla="*/ 0 h 132"/>
                <a:gd name="T12" fmla="*/ 3 w 83"/>
                <a:gd name="T13" fmla="*/ 35 h 132"/>
                <a:gd name="T14" fmla="*/ 65 w 83"/>
                <a:gd name="T15" fmla="*/ 95 h 132"/>
                <a:gd name="T16" fmla="*/ 40 w 83"/>
                <a:gd name="T17" fmla="*/ 116 h 132"/>
                <a:gd name="T18" fmla="*/ 13 w 83"/>
                <a:gd name="T19" fmla="*/ 103 h 132"/>
                <a:gd name="T20" fmla="*/ 0 w 83"/>
                <a:gd name="T21" fmla="*/ 115 h 132"/>
                <a:gd name="T22" fmla="*/ 40 w 83"/>
                <a:gd name="T23" fmla="*/ 132 h 132"/>
                <a:gd name="T24" fmla="*/ 83 w 83"/>
                <a:gd name="T25" fmla="*/ 93 h 132"/>
                <a:gd name="T26" fmla="*/ 21 w 83"/>
                <a:gd name="T27" fmla="*/ 3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32">
                  <a:moveTo>
                    <a:pt x="21" y="35"/>
                  </a:moveTo>
                  <a:lnTo>
                    <a:pt x="21" y="35"/>
                  </a:lnTo>
                  <a:cubicBezTo>
                    <a:pt x="21" y="27"/>
                    <a:pt x="27" y="16"/>
                    <a:pt x="46" y="16"/>
                  </a:cubicBezTo>
                  <a:cubicBezTo>
                    <a:pt x="55" y="16"/>
                    <a:pt x="64" y="21"/>
                    <a:pt x="68" y="27"/>
                  </a:cubicBezTo>
                  <a:lnTo>
                    <a:pt x="82" y="15"/>
                  </a:lnTo>
                  <a:cubicBezTo>
                    <a:pt x="72" y="3"/>
                    <a:pt x="59" y="0"/>
                    <a:pt x="46" y="0"/>
                  </a:cubicBezTo>
                  <a:cubicBezTo>
                    <a:pt x="16" y="0"/>
                    <a:pt x="3" y="21"/>
                    <a:pt x="3" y="35"/>
                  </a:cubicBezTo>
                  <a:cubicBezTo>
                    <a:pt x="3" y="84"/>
                    <a:pt x="65" y="66"/>
                    <a:pt x="65" y="95"/>
                  </a:cubicBezTo>
                  <a:cubicBezTo>
                    <a:pt x="65" y="109"/>
                    <a:pt x="51" y="116"/>
                    <a:pt x="40" y="116"/>
                  </a:cubicBezTo>
                  <a:cubicBezTo>
                    <a:pt x="30" y="116"/>
                    <a:pt x="20" y="112"/>
                    <a:pt x="13" y="103"/>
                  </a:cubicBezTo>
                  <a:lnTo>
                    <a:pt x="0" y="115"/>
                  </a:lnTo>
                  <a:cubicBezTo>
                    <a:pt x="8" y="126"/>
                    <a:pt x="23" y="132"/>
                    <a:pt x="40" y="132"/>
                  </a:cubicBezTo>
                  <a:cubicBezTo>
                    <a:pt x="64" y="132"/>
                    <a:pt x="83" y="117"/>
                    <a:pt x="83" y="93"/>
                  </a:cubicBezTo>
                  <a:cubicBezTo>
                    <a:pt x="83" y="48"/>
                    <a:pt x="21" y="67"/>
                    <a:pt x="21" y="35"/>
                  </a:cubicBez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8">
              <a:extLst>
                <a:ext uri="{FF2B5EF4-FFF2-40B4-BE49-F238E27FC236}">
                  <a16:creationId xmlns:a16="http://schemas.microsoft.com/office/drawing/2014/main" id="{C9B88E85-D754-4309-BBC5-E250D551FAC1}"/>
                </a:ext>
              </a:extLst>
            </p:cNvPr>
            <p:cNvSpPr>
              <a:spLocks/>
            </p:cNvSpPr>
            <p:nvPr userDrawn="1"/>
          </p:nvSpPr>
          <p:spPr bwMode="auto">
            <a:xfrm>
              <a:off x="1570038" y="6586539"/>
              <a:ext cx="71438" cy="92075"/>
            </a:xfrm>
            <a:custGeom>
              <a:avLst/>
              <a:gdLst>
                <a:gd name="T0" fmla="*/ 0 w 98"/>
                <a:gd name="T1" fmla="*/ 16 h 126"/>
                <a:gd name="T2" fmla="*/ 0 w 98"/>
                <a:gd name="T3" fmla="*/ 16 h 126"/>
                <a:gd name="T4" fmla="*/ 41 w 98"/>
                <a:gd name="T5" fmla="*/ 16 h 126"/>
                <a:gd name="T6" fmla="*/ 41 w 98"/>
                <a:gd name="T7" fmla="*/ 126 h 126"/>
                <a:gd name="T8" fmla="*/ 58 w 98"/>
                <a:gd name="T9" fmla="*/ 126 h 126"/>
                <a:gd name="T10" fmla="*/ 58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1" y="16"/>
                  </a:lnTo>
                  <a:lnTo>
                    <a:pt x="41" y="126"/>
                  </a:lnTo>
                  <a:lnTo>
                    <a:pt x="58" y="126"/>
                  </a:lnTo>
                  <a:lnTo>
                    <a:pt x="58"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9">
              <a:extLst>
                <a:ext uri="{FF2B5EF4-FFF2-40B4-BE49-F238E27FC236}">
                  <a16:creationId xmlns:a16="http://schemas.microsoft.com/office/drawing/2014/main" id="{90D0D23E-738A-41C0-8B50-B8BA7AABE505}"/>
                </a:ext>
              </a:extLst>
            </p:cNvPr>
            <p:cNvSpPr>
              <a:spLocks/>
            </p:cNvSpPr>
            <p:nvPr userDrawn="1"/>
          </p:nvSpPr>
          <p:spPr bwMode="auto">
            <a:xfrm>
              <a:off x="1670051" y="6586539"/>
              <a:ext cx="11113" cy="92075"/>
            </a:xfrm>
            <a:custGeom>
              <a:avLst/>
              <a:gdLst>
                <a:gd name="T0" fmla="*/ 0 w 17"/>
                <a:gd name="T1" fmla="*/ 0 h 126"/>
                <a:gd name="T2" fmla="*/ 0 w 17"/>
                <a:gd name="T3" fmla="*/ 0 h 126"/>
                <a:gd name="T4" fmla="*/ 17 w 17"/>
                <a:gd name="T5" fmla="*/ 0 h 126"/>
                <a:gd name="T6" fmla="*/ 17 w 17"/>
                <a:gd name="T7" fmla="*/ 126 h 126"/>
                <a:gd name="T8" fmla="*/ 0 w 17"/>
                <a:gd name="T9" fmla="*/ 126 h 126"/>
                <a:gd name="T10" fmla="*/ 0 w 17"/>
                <a:gd name="T11" fmla="*/ 0 h 126"/>
              </a:gdLst>
              <a:ahLst/>
              <a:cxnLst>
                <a:cxn ang="0">
                  <a:pos x="T0" y="T1"/>
                </a:cxn>
                <a:cxn ang="0">
                  <a:pos x="T2" y="T3"/>
                </a:cxn>
                <a:cxn ang="0">
                  <a:pos x="T4" y="T5"/>
                </a:cxn>
                <a:cxn ang="0">
                  <a:pos x="T6" y="T7"/>
                </a:cxn>
                <a:cxn ang="0">
                  <a:pos x="T8" y="T9"/>
                </a:cxn>
                <a:cxn ang="0">
                  <a:pos x="T10" y="T11"/>
                </a:cxn>
              </a:cxnLst>
              <a:rect l="0" t="0" r="r" b="b"/>
              <a:pathLst>
                <a:path w="17" h="126">
                  <a:moveTo>
                    <a:pt x="0" y="0"/>
                  </a:moveTo>
                  <a:lnTo>
                    <a:pt x="0" y="0"/>
                  </a:lnTo>
                  <a:lnTo>
                    <a:pt x="17" y="0"/>
                  </a:lnTo>
                  <a:lnTo>
                    <a:pt x="17" y="126"/>
                  </a:lnTo>
                  <a:lnTo>
                    <a:pt x="0" y="126"/>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0">
              <a:extLst>
                <a:ext uri="{FF2B5EF4-FFF2-40B4-BE49-F238E27FC236}">
                  <a16:creationId xmlns:a16="http://schemas.microsoft.com/office/drawing/2014/main" id="{9020AE99-28D8-498E-B3B2-BE8DB2121807}"/>
                </a:ext>
              </a:extLst>
            </p:cNvPr>
            <p:cNvSpPr>
              <a:spLocks/>
            </p:cNvSpPr>
            <p:nvPr userDrawn="1"/>
          </p:nvSpPr>
          <p:spPr bwMode="auto">
            <a:xfrm>
              <a:off x="1709738" y="6586539"/>
              <a:ext cx="71438" cy="92075"/>
            </a:xfrm>
            <a:custGeom>
              <a:avLst/>
              <a:gdLst>
                <a:gd name="T0" fmla="*/ 0 w 98"/>
                <a:gd name="T1" fmla="*/ 16 h 126"/>
                <a:gd name="T2" fmla="*/ 0 w 98"/>
                <a:gd name="T3" fmla="*/ 16 h 126"/>
                <a:gd name="T4" fmla="*/ 40 w 98"/>
                <a:gd name="T5" fmla="*/ 16 h 126"/>
                <a:gd name="T6" fmla="*/ 40 w 98"/>
                <a:gd name="T7" fmla="*/ 126 h 126"/>
                <a:gd name="T8" fmla="*/ 57 w 98"/>
                <a:gd name="T9" fmla="*/ 126 h 126"/>
                <a:gd name="T10" fmla="*/ 57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0" y="16"/>
                  </a:lnTo>
                  <a:lnTo>
                    <a:pt x="40" y="126"/>
                  </a:lnTo>
                  <a:lnTo>
                    <a:pt x="57" y="126"/>
                  </a:lnTo>
                  <a:lnTo>
                    <a:pt x="57"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1">
              <a:extLst>
                <a:ext uri="{FF2B5EF4-FFF2-40B4-BE49-F238E27FC236}">
                  <a16:creationId xmlns:a16="http://schemas.microsoft.com/office/drawing/2014/main" id="{4F08AC17-995A-4315-A2D2-B43A0F1FCB5A}"/>
                </a:ext>
              </a:extLst>
            </p:cNvPr>
            <p:cNvSpPr>
              <a:spLocks/>
            </p:cNvSpPr>
            <p:nvPr userDrawn="1"/>
          </p:nvSpPr>
          <p:spPr bwMode="auto">
            <a:xfrm>
              <a:off x="1806576" y="6586539"/>
              <a:ext cx="71438" cy="93663"/>
            </a:xfrm>
            <a:custGeom>
              <a:avLst/>
              <a:gdLst>
                <a:gd name="T0" fmla="*/ 80 w 97"/>
                <a:gd name="T1" fmla="*/ 77 h 129"/>
                <a:gd name="T2" fmla="*/ 80 w 97"/>
                <a:gd name="T3" fmla="*/ 77 h 129"/>
                <a:gd name="T4" fmla="*/ 49 w 97"/>
                <a:gd name="T5" fmla="*/ 113 h 129"/>
                <a:gd name="T6" fmla="*/ 17 w 97"/>
                <a:gd name="T7" fmla="*/ 77 h 129"/>
                <a:gd name="T8" fmla="*/ 17 w 97"/>
                <a:gd name="T9" fmla="*/ 0 h 129"/>
                <a:gd name="T10" fmla="*/ 0 w 97"/>
                <a:gd name="T11" fmla="*/ 0 h 129"/>
                <a:gd name="T12" fmla="*/ 0 w 97"/>
                <a:gd name="T13" fmla="*/ 80 h 129"/>
                <a:gd name="T14" fmla="*/ 49 w 97"/>
                <a:gd name="T15" fmla="*/ 129 h 129"/>
                <a:gd name="T16" fmla="*/ 97 w 97"/>
                <a:gd name="T17" fmla="*/ 80 h 129"/>
                <a:gd name="T18" fmla="*/ 97 w 97"/>
                <a:gd name="T19" fmla="*/ 0 h 129"/>
                <a:gd name="T20" fmla="*/ 80 w 97"/>
                <a:gd name="T21" fmla="*/ 0 h 129"/>
                <a:gd name="T22" fmla="*/ 80 w 97"/>
                <a:gd name="T23" fmla="*/ 7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29">
                  <a:moveTo>
                    <a:pt x="80" y="77"/>
                  </a:moveTo>
                  <a:lnTo>
                    <a:pt x="80" y="77"/>
                  </a:lnTo>
                  <a:cubicBezTo>
                    <a:pt x="80" y="93"/>
                    <a:pt x="72" y="113"/>
                    <a:pt x="49" y="113"/>
                  </a:cubicBezTo>
                  <a:cubicBezTo>
                    <a:pt x="25" y="113"/>
                    <a:pt x="17" y="93"/>
                    <a:pt x="17" y="77"/>
                  </a:cubicBezTo>
                  <a:lnTo>
                    <a:pt x="17" y="0"/>
                  </a:lnTo>
                  <a:lnTo>
                    <a:pt x="0" y="0"/>
                  </a:lnTo>
                  <a:lnTo>
                    <a:pt x="0" y="80"/>
                  </a:lnTo>
                  <a:cubicBezTo>
                    <a:pt x="0" y="109"/>
                    <a:pt x="21" y="129"/>
                    <a:pt x="49" y="129"/>
                  </a:cubicBezTo>
                  <a:cubicBezTo>
                    <a:pt x="76" y="129"/>
                    <a:pt x="97" y="109"/>
                    <a:pt x="97" y="80"/>
                  </a:cubicBezTo>
                  <a:lnTo>
                    <a:pt x="97" y="0"/>
                  </a:lnTo>
                  <a:lnTo>
                    <a:pt x="80" y="0"/>
                  </a:lnTo>
                  <a:lnTo>
                    <a:pt x="80" y="7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2">
              <a:extLst>
                <a:ext uri="{FF2B5EF4-FFF2-40B4-BE49-F238E27FC236}">
                  <a16:creationId xmlns:a16="http://schemas.microsoft.com/office/drawing/2014/main" id="{D5FFA983-D0D5-4BFA-8A6C-99F43AB8B94A}"/>
                </a:ext>
              </a:extLst>
            </p:cNvPr>
            <p:cNvSpPr>
              <a:spLocks/>
            </p:cNvSpPr>
            <p:nvPr userDrawn="1"/>
          </p:nvSpPr>
          <p:spPr bwMode="auto">
            <a:xfrm>
              <a:off x="1905001" y="6586539"/>
              <a:ext cx="69850" cy="92075"/>
            </a:xfrm>
            <a:custGeom>
              <a:avLst/>
              <a:gdLst>
                <a:gd name="T0" fmla="*/ 0 w 98"/>
                <a:gd name="T1" fmla="*/ 16 h 126"/>
                <a:gd name="T2" fmla="*/ 0 w 98"/>
                <a:gd name="T3" fmla="*/ 16 h 126"/>
                <a:gd name="T4" fmla="*/ 41 w 98"/>
                <a:gd name="T5" fmla="*/ 16 h 126"/>
                <a:gd name="T6" fmla="*/ 41 w 98"/>
                <a:gd name="T7" fmla="*/ 126 h 126"/>
                <a:gd name="T8" fmla="*/ 58 w 98"/>
                <a:gd name="T9" fmla="*/ 126 h 126"/>
                <a:gd name="T10" fmla="*/ 58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1" y="16"/>
                  </a:lnTo>
                  <a:lnTo>
                    <a:pt x="41" y="126"/>
                  </a:lnTo>
                  <a:lnTo>
                    <a:pt x="58" y="126"/>
                  </a:lnTo>
                  <a:lnTo>
                    <a:pt x="58"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3">
              <a:extLst>
                <a:ext uri="{FF2B5EF4-FFF2-40B4-BE49-F238E27FC236}">
                  <a16:creationId xmlns:a16="http://schemas.microsoft.com/office/drawing/2014/main" id="{C5BA91F0-2C31-4253-9CB8-A406B46D0030}"/>
                </a:ext>
              </a:extLst>
            </p:cNvPr>
            <p:cNvSpPr>
              <a:spLocks/>
            </p:cNvSpPr>
            <p:nvPr userDrawn="1"/>
          </p:nvSpPr>
          <p:spPr bwMode="auto">
            <a:xfrm>
              <a:off x="2003426" y="6586539"/>
              <a:ext cx="61913" cy="92075"/>
            </a:xfrm>
            <a:custGeom>
              <a:avLst/>
              <a:gdLst>
                <a:gd name="T0" fmla="*/ 17 w 84"/>
                <a:gd name="T1" fmla="*/ 70 h 126"/>
                <a:gd name="T2" fmla="*/ 17 w 84"/>
                <a:gd name="T3" fmla="*/ 70 h 126"/>
                <a:gd name="T4" fmla="*/ 76 w 84"/>
                <a:gd name="T5" fmla="*/ 70 h 126"/>
                <a:gd name="T6" fmla="*/ 76 w 84"/>
                <a:gd name="T7" fmla="*/ 54 h 126"/>
                <a:gd name="T8" fmla="*/ 17 w 84"/>
                <a:gd name="T9" fmla="*/ 54 h 126"/>
                <a:gd name="T10" fmla="*/ 17 w 84"/>
                <a:gd name="T11" fmla="*/ 16 h 126"/>
                <a:gd name="T12" fmla="*/ 81 w 84"/>
                <a:gd name="T13" fmla="*/ 16 h 126"/>
                <a:gd name="T14" fmla="*/ 81 w 84"/>
                <a:gd name="T15" fmla="*/ 0 h 126"/>
                <a:gd name="T16" fmla="*/ 0 w 84"/>
                <a:gd name="T17" fmla="*/ 0 h 126"/>
                <a:gd name="T18" fmla="*/ 0 w 84"/>
                <a:gd name="T19" fmla="*/ 126 h 126"/>
                <a:gd name="T20" fmla="*/ 84 w 84"/>
                <a:gd name="T21" fmla="*/ 126 h 126"/>
                <a:gd name="T22" fmla="*/ 84 w 84"/>
                <a:gd name="T23" fmla="*/ 110 h 126"/>
                <a:gd name="T24" fmla="*/ 17 w 84"/>
                <a:gd name="T25" fmla="*/ 110 h 126"/>
                <a:gd name="T26" fmla="*/ 17 w 84"/>
                <a:gd name="T2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126">
                  <a:moveTo>
                    <a:pt x="17" y="70"/>
                  </a:moveTo>
                  <a:lnTo>
                    <a:pt x="17" y="70"/>
                  </a:lnTo>
                  <a:lnTo>
                    <a:pt x="76" y="70"/>
                  </a:lnTo>
                  <a:lnTo>
                    <a:pt x="76" y="54"/>
                  </a:lnTo>
                  <a:lnTo>
                    <a:pt x="17" y="54"/>
                  </a:lnTo>
                  <a:lnTo>
                    <a:pt x="17" y="16"/>
                  </a:lnTo>
                  <a:lnTo>
                    <a:pt x="81" y="16"/>
                  </a:lnTo>
                  <a:lnTo>
                    <a:pt x="81" y="0"/>
                  </a:lnTo>
                  <a:lnTo>
                    <a:pt x="0" y="0"/>
                  </a:lnTo>
                  <a:lnTo>
                    <a:pt x="0" y="126"/>
                  </a:lnTo>
                  <a:lnTo>
                    <a:pt x="84" y="126"/>
                  </a:lnTo>
                  <a:lnTo>
                    <a:pt x="84" y="110"/>
                  </a:lnTo>
                  <a:lnTo>
                    <a:pt x="17" y="110"/>
                  </a:lnTo>
                  <a:lnTo>
                    <a:pt x="17" y="7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4">
              <a:extLst>
                <a:ext uri="{FF2B5EF4-FFF2-40B4-BE49-F238E27FC236}">
                  <a16:creationId xmlns:a16="http://schemas.microsoft.com/office/drawing/2014/main" id="{7D1310BC-5CE2-4EEF-A381-CE194397F56C}"/>
                </a:ext>
              </a:extLst>
            </p:cNvPr>
            <p:cNvSpPr>
              <a:spLocks noEditPoints="1"/>
            </p:cNvSpPr>
            <p:nvPr userDrawn="1"/>
          </p:nvSpPr>
          <p:spPr bwMode="auto">
            <a:xfrm>
              <a:off x="1058863" y="6300789"/>
              <a:ext cx="225425" cy="222250"/>
            </a:xfrm>
            <a:custGeom>
              <a:avLst/>
              <a:gdLst>
                <a:gd name="T0" fmla="*/ 107 w 311"/>
                <a:gd name="T1" fmla="*/ 189 h 305"/>
                <a:gd name="T2" fmla="*/ 107 w 311"/>
                <a:gd name="T3" fmla="*/ 189 h 305"/>
                <a:gd name="T4" fmla="*/ 155 w 311"/>
                <a:gd name="T5" fmla="*/ 65 h 305"/>
                <a:gd name="T6" fmla="*/ 201 w 311"/>
                <a:gd name="T7" fmla="*/ 189 h 305"/>
                <a:gd name="T8" fmla="*/ 107 w 311"/>
                <a:gd name="T9" fmla="*/ 189 h 305"/>
                <a:gd name="T10" fmla="*/ 107 w 311"/>
                <a:gd name="T11" fmla="*/ 189 h 305"/>
                <a:gd name="T12" fmla="*/ 133 w 311"/>
                <a:gd name="T13" fmla="*/ 0 h 305"/>
                <a:gd name="T14" fmla="*/ 133 w 311"/>
                <a:gd name="T15" fmla="*/ 0 h 305"/>
                <a:gd name="T16" fmla="*/ 0 w 311"/>
                <a:gd name="T17" fmla="*/ 305 h 305"/>
                <a:gd name="T18" fmla="*/ 61 w 311"/>
                <a:gd name="T19" fmla="*/ 305 h 305"/>
                <a:gd name="T20" fmla="*/ 88 w 311"/>
                <a:gd name="T21" fmla="*/ 235 h 305"/>
                <a:gd name="T22" fmla="*/ 220 w 311"/>
                <a:gd name="T23" fmla="*/ 235 h 305"/>
                <a:gd name="T24" fmla="*/ 249 w 311"/>
                <a:gd name="T25" fmla="*/ 305 h 305"/>
                <a:gd name="T26" fmla="*/ 311 w 311"/>
                <a:gd name="T27" fmla="*/ 305 h 305"/>
                <a:gd name="T28" fmla="*/ 180 w 311"/>
                <a:gd name="T29" fmla="*/ 0 h 305"/>
                <a:gd name="T30" fmla="*/ 133 w 311"/>
                <a:gd name="T3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1" h="305">
                  <a:moveTo>
                    <a:pt x="107" y="189"/>
                  </a:moveTo>
                  <a:lnTo>
                    <a:pt x="107" y="189"/>
                  </a:lnTo>
                  <a:lnTo>
                    <a:pt x="155" y="65"/>
                  </a:lnTo>
                  <a:lnTo>
                    <a:pt x="201" y="189"/>
                  </a:lnTo>
                  <a:lnTo>
                    <a:pt x="107" y="189"/>
                  </a:lnTo>
                  <a:lnTo>
                    <a:pt x="107" y="189"/>
                  </a:lnTo>
                  <a:close/>
                  <a:moveTo>
                    <a:pt x="133" y="0"/>
                  </a:moveTo>
                  <a:lnTo>
                    <a:pt x="133" y="0"/>
                  </a:lnTo>
                  <a:lnTo>
                    <a:pt x="0" y="305"/>
                  </a:lnTo>
                  <a:lnTo>
                    <a:pt x="61" y="305"/>
                  </a:lnTo>
                  <a:lnTo>
                    <a:pt x="88" y="235"/>
                  </a:lnTo>
                  <a:lnTo>
                    <a:pt x="220" y="235"/>
                  </a:lnTo>
                  <a:lnTo>
                    <a:pt x="249" y="305"/>
                  </a:lnTo>
                  <a:lnTo>
                    <a:pt x="311" y="305"/>
                  </a:lnTo>
                  <a:lnTo>
                    <a:pt x="180" y="0"/>
                  </a:lnTo>
                  <a:lnTo>
                    <a:pt x="133"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5">
              <a:extLst>
                <a:ext uri="{FF2B5EF4-FFF2-40B4-BE49-F238E27FC236}">
                  <a16:creationId xmlns:a16="http://schemas.microsoft.com/office/drawing/2014/main" id="{B9E2AA82-4659-40BE-A3E9-27CEE3890955}"/>
                </a:ext>
              </a:extLst>
            </p:cNvPr>
            <p:cNvSpPr>
              <a:spLocks/>
            </p:cNvSpPr>
            <p:nvPr userDrawn="1"/>
          </p:nvSpPr>
          <p:spPr bwMode="auto">
            <a:xfrm>
              <a:off x="1322388" y="6300789"/>
              <a:ext cx="133350" cy="222250"/>
            </a:xfrm>
            <a:custGeom>
              <a:avLst/>
              <a:gdLst>
                <a:gd name="T0" fmla="*/ 55 w 184"/>
                <a:gd name="T1" fmla="*/ 0 h 305"/>
                <a:gd name="T2" fmla="*/ 55 w 184"/>
                <a:gd name="T3" fmla="*/ 0 h 305"/>
                <a:gd name="T4" fmla="*/ 0 w 184"/>
                <a:gd name="T5" fmla="*/ 0 h 305"/>
                <a:gd name="T6" fmla="*/ 0 w 184"/>
                <a:gd name="T7" fmla="*/ 305 h 305"/>
                <a:gd name="T8" fmla="*/ 184 w 184"/>
                <a:gd name="T9" fmla="*/ 305 h 305"/>
                <a:gd name="T10" fmla="*/ 184 w 184"/>
                <a:gd name="T11" fmla="*/ 257 h 305"/>
                <a:gd name="T12" fmla="*/ 55 w 184"/>
                <a:gd name="T13" fmla="*/ 257 h 305"/>
                <a:gd name="T14" fmla="*/ 55 w 184"/>
                <a:gd name="T15" fmla="*/ 0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305">
                  <a:moveTo>
                    <a:pt x="55" y="0"/>
                  </a:moveTo>
                  <a:lnTo>
                    <a:pt x="55" y="0"/>
                  </a:lnTo>
                  <a:lnTo>
                    <a:pt x="0" y="0"/>
                  </a:lnTo>
                  <a:lnTo>
                    <a:pt x="0" y="305"/>
                  </a:lnTo>
                  <a:lnTo>
                    <a:pt x="184" y="305"/>
                  </a:lnTo>
                  <a:lnTo>
                    <a:pt x="184" y="257"/>
                  </a:lnTo>
                  <a:lnTo>
                    <a:pt x="55" y="257"/>
                  </a:lnTo>
                  <a:lnTo>
                    <a:pt x="55"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6">
              <a:extLst>
                <a:ext uri="{FF2B5EF4-FFF2-40B4-BE49-F238E27FC236}">
                  <a16:creationId xmlns:a16="http://schemas.microsoft.com/office/drawing/2014/main" id="{08C2CC0A-E272-4DC6-B395-55FF9F3D8B24}"/>
                </a:ext>
              </a:extLst>
            </p:cNvPr>
            <p:cNvSpPr>
              <a:spLocks/>
            </p:cNvSpPr>
            <p:nvPr userDrawn="1"/>
          </p:nvSpPr>
          <p:spPr bwMode="auto">
            <a:xfrm>
              <a:off x="1497013" y="6300789"/>
              <a:ext cx="134938" cy="222250"/>
            </a:xfrm>
            <a:custGeom>
              <a:avLst/>
              <a:gdLst>
                <a:gd name="T0" fmla="*/ 184 w 184"/>
                <a:gd name="T1" fmla="*/ 257 h 305"/>
                <a:gd name="T2" fmla="*/ 184 w 184"/>
                <a:gd name="T3" fmla="*/ 257 h 305"/>
                <a:gd name="T4" fmla="*/ 55 w 184"/>
                <a:gd name="T5" fmla="*/ 257 h 305"/>
                <a:gd name="T6" fmla="*/ 55 w 184"/>
                <a:gd name="T7" fmla="*/ 0 h 305"/>
                <a:gd name="T8" fmla="*/ 0 w 184"/>
                <a:gd name="T9" fmla="*/ 0 h 305"/>
                <a:gd name="T10" fmla="*/ 0 w 184"/>
                <a:gd name="T11" fmla="*/ 305 h 305"/>
                <a:gd name="T12" fmla="*/ 184 w 184"/>
                <a:gd name="T13" fmla="*/ 305 h 305"/>
                <a:gd name="T14" fmla="*/ 184 w 184"/>
                <a:gd name="T15" fmla="*/ 25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305">
                  <a:moveTo>
                    <a:pt x="184" y="257"/>
                  </a:moveTo>
                  <a:lnTo>
                    <a:pt x="184" y="257"/>
                  </a:lnTo>
                  <a:lnTo>
                    <a:pt x="55" y="257"/>
                  </a:lnTo>
                  <a:lnTo>
                    <a:pt x="55" y="0"/>
                  </a:lnTo>
                  <a:lnTo>
                    <a:pt x="0" y="0"/>
                  </a:lnTo>
                  <a:lnTo>
                    <a:pt x="0" y="305"/>
                  </a:lnTo>
                  <a:lnTo>
                    <a:pt x="184" y="305"/>
                  </a:lnTo>
                  <a:lnTo>
                    <a:pt x="184" y="25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7">
              <a:extLst>
                <a:ext uri="{FF2B5EF4-FFF2-40B4-BE49-F238E27FC236}">
                  <a16:creationId xmlns:a16="http://schemas.microsoft.com/office/drawing/2014/main" id="{9EDCBE17-61E7-4CBD-8D13-CA2C7862347B}"/>
                </a:ext>
              </a:extLst>
            </p:cNvPr>
            <p:cNvSpPr>
              <a:spLocks/>
            </p:cNvSpPr>
            <p:nvPr userDrawn="1"/>
          </p:nvSpPr>
          <p:spPr bwMode="auto">
            <a:xfrm>
              <a:off x="1673226" y="6300789"/>
              <a:ext cx="150813" cy="222250"/>
            </a:xfrm>
            <a:custGeom>
              <a:avLst/>
              <a:gdLst>
                <a:gd name="T0" fmla="*/ 210 w 210"/>
                <a:gd name="T1" fmla="*/ 257 h 305"/>
                <a:gd name="T2" fmla="*/ 210 w 210"/>
                <a:gd name="T3" fmla="*/ 257 h 305"/>
                <a:gd name="T4" fmla="*/ 55 w 210"/>
                <a:gd name="T5" fmla="*/ 257 h 305"/>
                <a:gd name="T6" fmla="*/ 55 w 210"/>
                <a:gd name="T7" fmla="*/ 171 h 305"/>
                <a:gd name="T8" fmla="*/ 194 w 210"/>
                <a:gd name="T9" fmla="*/ 171 h 305"/>
                <a:gd name="T10" fmla="*/ 194 w 210"/>
                <a:gd name="T11" fmla="*/ 125 h 305"/>
                <a:gd name="T12" fmla="*/ 55 w 210"/>
                <a:gd name="T13" fmla="*/ 125 h 305"/>
                <a:gd name="T14" fmla="*/ 55 w 210"/>
                <a:gd name="T15" fmla="*/ 48 h 305"/>
                <a:gd name="T16" fmla="*/ 202 w 210"/>
                <a:gd name="T17" fmla="*/ 48 h 305"/>
                <a:gd name="T18" fmla="*/ 202 w 210"/>
                <a:gd name="T19" fmla="*/ 0 h 305"/>
                <a:gd name="T20" fmla="*/ 0 w 210"/>
                <a:gd name="T21" fmla="*/ 0 h 305"/>
                <a:gd name="T22" fmla="*/ 0 w 210"/>
                <a:gd name="T23" fmla="*/ 305 h 305"/>
                <a:gd name="T24" fmla="*/ 210 w 210"/>
                <a:gd name="T25" fmla="*/ 305 h 305"/>
                <a:gd name="T26" fmla="*/ 210 w 210"/>
                <a:gd name="T27" fmla="*/ 25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 h="305">
                  <a:moveTo>
                    <a:pt x="210" y="257"/>
                  </a:moveTo>
                  <a:lnTo>
                    <a:pt x="210" y="257"/>
                  </a:lnTo>
                  <a:lnTo>
                    <a:pt x="55" y="257"/>
                  </a:lnTo>
                  <a:lnTo>
                    <a:pt x="55" y="171"/>
                  </a:lnTo>
                  <a:lnTo>
                    <a:pt x="194" y="171"/>
                  </a:lnTo>
                  <a:lnTo>
                    <a:pt x="194" y="125"/>
                  </a:lnTo>
                  <a:lnTo>
                    <a:pt x="55" y="125"/>
                  </a:lnTo>
                  <a:lnTo>
                    <a:pt x="55" y="48"/>
                  </a:lnTo>
                  <a:lnTo>
                    <a:pt x="202" y="48"/>
                  </a:lnTo>
                  <a:lnTo>
                    <a:pt x="202" y="0"/>
                  </a:lnTo>
                  <a:lnTo>
                    <a:pt x="0" y="0"/>
                  </a:lnTo>
                  <a:lnTo>
                    <a:pt x="0" y="305"/>
                  </a:lnTo>
                  <a:lnTo>
                    <a:pt x="210" y="305"/>
                  </a:lnTo>
                  <a:lnTo>
                    <a:pt x="210" y="25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8">
              <a:extLst>
                <a:ext uri="{FF2B5EF4-FFF2-40B4-BE49-F238E27FC236}">
                  <a16:creationId xmlns:a16="http://schemas.microsoft.com/office/drawing/2014/main" id="{49EE54BF-E384-4CB6-95B4-E7200E071F20}"/>
                </a:ext>
              </a:extLst>
            </p:cNvPr>
            <p:cNvSpPr>
              <a:spLocks/>
            </p:cNvSpPr>
            <p:nvPr userDrawn="1"/>
          </p:nvSpPr>
          <p:spPr bwMode="auto">
            <a:xfrm>
              <a:off x="1870076" y="6300789"/>
              <a:ext cx="195263" cy="222250"/>
            </a:xfrm>
            <a:custGeom>
              <a:avLst/>
              <a:gdLst>
                <a:gd name="T0" fmla="*/ 215 w 269"/>
                <a:gd name="T1" fmla="*/ 0 h 305"/>
                <a:gd name="T2" fmla="*/ 215 w 269"/>
                <a:gd name="T3" fmla="*/ 0 h 305"/>
                <a:gd name="T4" fmla="*/ 215 w 269"/>
                <a:gd name="T5" fmla="*/ 228 h 305"/>
                <a:gd name="T6" fmla="*/ 214 w 269"/>
                <a:gd name="T7" fmla="*/ 228 h 305"/>
                <a:gd name="T8" fmla="*/ 72 w 269"/>
                <a:gd name="T9" fmla="*/ 0 h 305"/>
                <a:gd name="T10" fmla="*/ 0 w 269"/>
                <a:gd name="T11" fmla="*/ 0 h 305"/>
                <a:gd name="T12" fmla="*/ 0 w 269"/>
                <a:gd name="T13" fmla="*/ 305 h 305"/>
                <a:gd name="T14" fmla="*/ 54 w 269"/>
                <a:gd name="T15" fmla="*/ 305 h 305"/>
                <a:gd name="T16" fmla="*/ 54 w 269"/>
                <a:gd name="T17" fmla="*/ 70 h 305"/>
                <a:gd name="T18" fmla="*/ 55 w 269"/>
                <a:gd name="T19" fmla="*/ 70 h 305"/>
                <a:gd name="T20" fmla="*/ 200 w 269"/>
                <a:gd name="T21" fmla="*/ 305 h 305"/>
                <a:gd name="T22" fmla="*/ 269 w 269"/>
                <a:gd name="T23" fmla="*/ 305 h 305"/>
                <a:gd name="T24" fmla="*/ 269 w 269"/>
                <a:gd name="T25" fmla="*/ 0 h 305"/>
                <a:gd name="T26" fmla="*/ 215 w 269"/>
                <a:gd name="T2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9" h="305">
                  <a:moveTo>
                    <a:pt x="215" y="0"/>
                  </a:moveTo>
                  <a:lnTo>
                    <a:pt x="215" y="0"/>
                  </a:lnTo>
                  <a:lnTo>
                    <a:pt x="215" y="228"/>
                  </a:lnTo>
                  <a:lnTo>
                    <a:pt x="214" y="228"/>
                  </a:lnTo>
                  <a:lnTo>
                    <a:pt x="72" y="0"/>
                  </a:lnTo>
                  <a:lnTo>
                    <a:pt x="0" y="0"/>
                  </a:lnTo>
                  <a:lnTo>
                    <a:pt x="0" y="305"/>
                  </a:lnTo>
                  <a:lnTo>
                    <a:pt x="54" y="305"/>
                  </a:lnTo>
                  <a:lnTo>
                    <a:pt x="54" y="70"/>
                  </a:lnTo>
                  <a:lnTo>
                    <a:pt x="55" y="70"/>
                  </a:lnTo>
                  <a:lnTo>
                    <a:pt x="200" y="305"/>
                  </a:lnTo>
                  <a:lnTo>
                    <a:pt x="269" y="305"/>
                  </a:lnTo>
                  <a:lnTo>
                    <a:pt x="269" y="0"/>
                  </a:lnTo>
                  <a:lnTo>
                    <a:pt x="215"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9">
              <a:extLst>
                <a:ext uri="{FF2B5EF4-FFF2-40B4-BE49-F238E27FC236}">
                  <a16:creationId xmlns:a16="http://schemas.microsoft.com/office/drawing/2014/main" id="{B1272B53-BD51-4850-948B-040E70A68C09}"/>
                </a:ext>
              </a:extLst>
            </p:cNvPr>
            <p:cNvSpPr>
              <a:spLocks/>
            </p:cNvSpPr>
            <p:nvPr userDrawn="1"/>
          </p:nvSpPr>
          <p:spPr bwMode="auto">
            <a:xfrm>
              <a:off x="833438" y="6486526"/>
              <a:ext cx="85725" cy="166688"/>
            </a:xfrm>
            <a:custGeom>
              <a:avLst/>
              <a:gdLst>
                <a:gd name="T0" fmla="*/ 41 w 117"/>
                <a:gd name="T1" fmla="*/ 130 h 227"/>
                <a:gd name="T2" fmla="*/ 41 w 117"/>
                <a:gd name="T3" fmla="*/ 130 h 227"/>
                <a:gd name="T4" fmla="*/ 78 w 117"/>
                <a:gd name="T5" fmla="*/ 188 h 227"/>
                <a:gd name="T6" fmla="*/ 113 w 117"/>
                <a:gd name="T7" fmla="*/ 227 h 227"/>
                <a:gd name="T8" fmla="*/ 93 w 117"/>
                <a:gd name="T9" fmla="*/ 105 h 227"/>
                <a:gd name="T10" fmla="*/ 85 w 117"/>
                <a:gd name="T11" fmla="*/ 90 h 227"/>
                <a:gd name="T12" fmla="*/ 65 w 117"/>
                <a:gd name="T13" fmla="*/ 58 h 227"/>
                <a:gd name="T14" fmla="*/ 0 w 117"/>
                <a:gd name="T15" fmla="*/ 0 h 227"/>
                <a:gd name="T16" fmla="*/ 34 w 117"/>
                <a:gd name="T17" fmla="*/ 116 h 227"/>
                <a:gd name="T18" fmla="*/ 41 w 117"/>
                <a:gd name="T19" fmla="*/ 1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227">
                  <a:moveTo>
                    <a:pt x="41" y="130"/>
                  </a:moveTo>
                  <a:lnTo>
                    <a:pt x="41" y="130"/>
                  </a:lnTo>
                  <a:cubicBezTo>
                    <a:pt x="51" y="150"/>
                    <a:pt x="64" y="169"/>
                    <a:pt x="78" y="188"/>
                  </a:cubicBezTo>
                  <a:cubicBezTo>
                    <a:pt x="89" y="202"/>
                    <a:pt x="100" y="215"/>
                    <a:pt x="113" y="227"/>
                  </a:cubicBezTo>
                  <a:cubicBezTo>
                    <a:pt x="117" y="184"/>
                    <a:pt x="110" y="142"/>
                    <a:pt x="93" y="105"/>
                  </a:cubicBezTo>
                  <a:cubicBezTo>
                    <a:pt x="90" y="100"/>
                    <a:pt x="88" y="95"/>
                    <a:pt x="85" y="90"/>
                  </a:cubicBezTo>
                  <a:cubicBezTo>
                    <a:pt x="79" y="79"/>
                    <a:pt x="72" y="68"/>
                    <a:pt x="65" y="58"/>
                  </a:cubicBezTo>
                  <a:cubicBezTo>
                    <a:pt x="46" y="34"/>
                    <a:pt x="24" y="15"/>
                    <a:pt x="0" y="0"/>
                  </a:cubicBezTo>
                  <a:cubicBezTo>
                    <a:pt x="5" y="40"/>
                    <a:pt x="16" y="79"/>
                    <a:pt x="34" y="116"/>
                  </a:cubicBezTo>
                  <a:cubicBezTo>
                    <a:pt x="36" y="120"/>
                    <a:pt x="39" y="125"/>
                    <a:pt x="41" y="13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20">
              <a:extLst>
                <a:ext uri="{FF2B5EF4-FFF2-40B4-BE49-F238E27FC236}">
                  <a16:creationId xmlns:a16="http://schemas.microsoft.com/office/drawing/2014/main" id="{D4EB226E-1473-4CE9-83C9-FD70BF729D06}"/>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95 w 98"/>
                <a:gd name="T5" fmla="*/ 71 h 256"/>
                <a:gd name="T6" fmla="*/ 95 w 98"/>
                <a:gd name="T7" fmla="*/ 0 h 256"/>
                <a:gd name="T8" fmla="*/ 3 w 98"/>
                <a:gd name="T9" fmla="*/ 206 h 256"/>
                <a:gd name="T10" fmla="*/ 0 w 98"/>
                <a:gd name="T11" fmla="*/ 256 h 256"/>
              </a:gdLst>
              <a:ahLst/>
              <a:cxnLst>
                <a:cxn ang="0">
                  <a:pos x="T0" y="T1"/>
                </a:cxn>
                <a:cxn ang="0">
                  <a:pos x="T2" y="T3"/>
                </a:cxn>
                <a:cxn ang="0">
                  <a:pos x="T4" y="T5"/>
                </a:cxn>
                <a:cxn ang="0">
                  <a:pos x="T6" y="T7"/>
                </a:cxn>
                <a:cxn ang="0">
                  <a:pos x="T8" y="T9"/>
                </a:cxn>
                <a:cxn ang="0">
                  <a:pos x="T10" y="T11"/>
                </a:cxn>
              </a:cxnLst>
              <a:rect l="0" t="0" r="r" b="b"/>
              <a:pathLst>
                <a:path w="98" h="256">
                  <a:moveTo>
                    <a:pt x="0" y="256"/>
                  </a:moveTo>
                  <a:lnTo>
                    <a:pt x="0" y="256"/>
                  </a:lnTo>
                  <a:cubicBezTo>
                    <a:pt x="52" y="207"/>
                    <a:pt x="86" y="143"/>
                    <a:pt x="95" y="71"/>
                  </a:cubicBezTo>
                  <a:cubicBezTo>
                    <a:pt x="98" y="47"/>
                    <a:pt x="98" y="23"/>
                    <a:pt x="95" y="0"/>
                  </a:cubicBezTo>
                  <a:cubicBezTo>
                    <a:pt x="45" y="58"/>
                    <a:pt x="13" y="129"/>
                    <a:pt x="3" y="206"/>
                  </a:cubicBezTo>
                  <a:cubicBezTo>
                    <a:pt x="1" y="223"/>
                    <a:pt x="0" y="239"/>
                    <a:pt x="0" y="25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21">
              <a:extLst>
                <a:ext uri="{FF2B5EF4-FFF2-40B4-BE49-F238E27FC236}">
                  <a16:creationId xmlns:a16="http://schemas.microsoft.com/office/drawing/2014/main" id="{20D84E85-405B-4CE8-BD08-ADCD063862B2}"/>
                </a:ext>
              </a:extLst>
            </p:cNvPr>
            <p:cNvSpPr>
              <a:spLocks/>
            </p:cNvSpPr>
            <p:nvPr userDrawn="1"/>
          </p:nvSpPr>
          <p:spPr bwMode="auto">
            <a:xfrm>
              <a:off x="584201" y="6473826"/>
              <a:ext cx="274638" cy="150813"/>
            </a:xfrm>
            <a:custGeom>
              <a:avLst/>
              <a:gdLst>
                <a:gd name="T0" fmla="*/ 114 w 379"/>
                <a:gd name="T1" fmla="*/ 80 h 207"/>
                <a:gd name="T2" fmla="*/ 114 w 379"/>
                <a:gd name="T3" fmla="*/ 80 h 207"/>
                <a:gd name="T4" fmla="*/ 222 w 379"/>
                <a:gd name="T5" fmla="*/ 43 h 207"/>
                <a:gd name="T6" fmla="*/ 245 w 379"/>
                <a:gd name="T7" fmla="*/ 44 h 207"/>
                <a:gd name="T8" fmla="*/ 364 w 379"/>
                <a:gd name="T9" fmla="*/ 112 h 207"/>
                <a:gd name="T10" fmla="*/ 379 w 379"/>
                <a:gd name="T11" fmla="*/ 135 h 207"/>
                <a:gd name="T12" fmla="*/ 345 w 379"/>
                <a:gd name="T13" fmla="*/ 19 h 207"/>
                <a:gd name="T14" fmla="*/ 304 w 379"/>
                <a:gd name="T15" fmla="*/ 0 h 207"/>
                <a:gd name="T16" fmla="*/ 136 w 379"/>
                <a:gd name="T17" fmla="*/ 51 h 207"/>
                <a:gd name="T18" fmla="*/ 97 w 379"/>
                <a:gd name="T19" fmla="*/ 48 h 207"/>
                <a:gd name="T20" fmla="*/ 68 w 379"/>
                <a:gd name="T21" fmla="*/ 43 h 207"/>
                <a:gd name="T22" fmla="*/ 0 w 379"/>
                <a:gd name="T23" fmla="*/ 142 h 207"/>
                <a:gd name="T24" fmla="*/ 45 w 379"/>
                <a:gd name="T25" fmla="*/ 207 h 207"/>
                <a:gd name="T26" fmla="*/ 46 w 379"/>
                <a:gd name="T27" fmla="*/ 199 h 207"/>
                <a:gd name="T28" fmla="*/ 114 w 379"/>
                <a:gd name="T29" fmla="*/ 8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9" h="207">
                  <a:moveTo>
                    <a:pt x="114" y="80"/>
                  </a:moveTo>
                  <a:lnTo>
                    <a:pt x="114" y="80"/>
                  </a:lnTo>
                  <a:cubicBezTo>
                    <a:pt x="145" y="56"/>
                    <a:pt x="183" y="43"/>
                    <a:pt x="222" y="43"/>
                  </a:cubicBezTo>
                  <a:cubicBezTo>
                    <a:pt x="230" y="43"/>
                    <a:pt x="238" y="44"/>
                    <a:pt x="245" y="44"/>
                  </a:cubicBezTo>
                  <a:cubicBezTo>
                    <a:pt x="293" y="50"/>
                    <a:pt x="335" y="75"/>
                    <a:pt x="364" y="112"/>
                  </a:cubicBezTo>
                  <a:cubicBezTo>
                    <a:pt x="369" y="119"/>
                    <a:pt x="374" y="127"/>
                    <a:pt x="379" y="135"/>
                  </a:cubicBezTo>
                  <a:cubicBezTo>
                    <a:pt x="361" y="98"/>
                    <a:pt x="350" y="59"/>
                    <a:pt x="345" y="19"/>
                  </a:cubicBezTo>
                  <a:cubicBezTo>
                    <a:pt x="332" y="11"/>
                    <a:pt x="318" y="5"/>
                    <a:pt x="304" y="0"/>
                  </a:cubicBezTo>
                  <a:cubicBezTo>
                    <a:pt x="254" y="33"/>
                    <a:pt x="196" y="51"/>
                    <a:pt x="136" y="51"/>
                  </a:cubicBezTo>
                  <a:cubicBezTo>
                    <a:pt x="123" y="51"/>
                    <a:pt x="110" y="50"/>
                    <a:pt x="97" y="48"/>
                  </a:cubicBezTo>
                  <a:cubicBezTo>
                    <a:pt x="87" y="47"/>
                    <a:pt x="77" y="45"/>
                    <a:pt x="68" y="43"/>
                  </a:cubicBezTo>
                  <a:cubicBezTo>
                    <a:pt x="37" y="70"/>
                    <a:pt x="14" y="104"/>
                    <a:pt x="0" y="142"/>
                  </a:cubicBezTo>
                  <a:cubicBezTo>
                    <a:pt x="13" y="165"/>
                    <a:pt x="28" y="186"/>
                    <a:pt x="45" y="207"/>
                  </a:cubicBezTo>
                  <a:cubicBezTo>
                    <a:pt x="45" y="204"/>
                    <a:pt x="45" y="201"/>
                    <a:pt x="46" y="199"/>
                  </a:cubicBezTo>
                  <a:cubicBezTo>
                    <a:pt x="52" y="152"/>
                    <a:pt x="76" y="110"/>
                    <a:pt x="114" y="80"/>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22">
              <a:extLst>
                <a:ext uri="{FF2B5EF4-FFF2-40B4-BE49-F238E27FC236}">
                  <a16:creationId xmlns:a16="http://schemas.microsoft.com/office/drawing/2014/main" id="{F1E5DC3F-FC98-4C56-B301-C55682984279}"/>
                </a:ext>
              </a:extLst>
            </p:cNvPr>
            <p:cNvSpPr>
              <a:spLocks/>
            </p:cNvSpPr>
            <p:nvPr userDrawn="1"/>
          </p:nvSpPr>
          <p:spPr bwMode="auto">
            <a:xfrm>
              <a:off x="633413" y="6457951"/>
              <a:ext cx="169863" cy="52388"/>
            </a:xfrm>
            <a:custGeom>
              <a:avLst/>
              <a:gdLst>
                <a:gd name="T0" fmla="*/ 10 w 236"/>
                <a:gd name="T1" fmla="*/ 56 h 72"/>
                <a:gd name="T2" fmla="*/ 10 w 236"/>
                <a:gd name="T3" fmla="*/ 56 h 72"/>
                <a:gd name="T4" fmla="*/ 0 w 236"/>
                <a:gd name="T5" fmla="*/ 64 h 72"/>
                <a:gd name="T6" fmla="*/ 29 w 236"/>
                <a:gd name="T7" fmla="*/ 69 h 72"/>
                <a:gd name="T8" fmla="*/ 68 w 236"/>
                <a:gd name="T9" fmla="*/ 72 h 72"/>
                <a:gd name="T10" fmla="*/ 236 w 236"/>
                <a:gd name="T11" fmla="*/ 21 h 72"/>
                <a:gd name="T12" fmla="*/ 185 w 236"/>
                <a:gd name="T13" fmla="*/ 8 h 72"/>
                <a:gd name="T14" fmla="*/ 10 w 236"/>
                <a:gd name="T15" fmla="*/ 56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72">
                  <a:moveTo>
                    <a:pt x="10" y="56"/>
                  </a:moveTo>
                  <a:lnTo>
                    <a:pt x="10" y="56"/>
                  </a:lnTo>
                  <a:cubicBezTo>
                    <a:pt x="7" y="58"/>
                    <a:pt x="3" y="61"/>
                    <a:pt x="0" y="64"/>
                  </a:cubicBezTo>
                  <a:cubicBezTo>
                    <a:pt x="9" y="66"/>
                    <a:pt x="19" y="68"/>
                    <a:pt x="29" y="69"/>
                  </a:cubicBezTo>
                  <a:cubicBezTo>
                    <a:pt x="42" y="71"/>
                    <a:pt x="55" y="72"/>
                    <a:pt x="68" y="72"/>
                  </a:cubicBezTo>
                  <a:cubicBezTo>
                    <a:pt x="128" y="72"/>
                    <a:pt x="186" y="54"/>
                    <a:pt x="236" y="21"/>
                  </a:cubicBezTo>
                  <a:cubicBezTo>
                    <a:pt x="219" y="15"/>
                    <a:pt x="202" y="10"/>
                    <a:pt x="185" y="8"/>
                  </a:cubicBezTo>
                  <a:cubicBezTo>
                    <a:pt x="122" y="0"/>
                    <a:pt x="60" y="17"/>
                    <a:pt x="10" y="5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23">
              <a:extLst>
                <a:ext uri="{FF2B5EF4-FFF2-40B4-BE49-F238E27FC236}">
                  <a16:creationId xmlns:a16="http://schemas.microsoft.com/office/drawing/2014/main" id="{BAB0FFCB-6028-4005-8147-249AE97F9DCD}"/>
                </a:ext>
              </a:extLst>
            </p:cNvPr>
            <p:cNvSpPr>
              <a:spLocks/>
            </p:cNvSpPr>
            <p:nvPr userDrawn="1"/>
          </p:nvSpPr>
          <p:spPr bwMode="auto">
            <a:xfrm>
              <a:off x="895351" y="6553201"/>
              <a:ext cx="6350" cy="11113"/>
            </a:xfrm>
            <a:custGeom>
              <a:avLst/>
              <a:gdLst>
                <a:gd name="T0" fmla="*/ 8 w 8"/>
                <a:gd name="T1" fmla="*/ 15 h 15"/>
                <a:gd name="T2" fmla="*/ 8 w 8"/>
                <a:gd name="T3" fmla="*/ 15 h 15"/>
                <a:gd name="T4" fmla="*/ 0 w 8"/>
                <a:gd name="T5" fmla="*/ 0 h 15"/>
                <a:gd name="T6" fmla="*/ 8 w 8"/>
                <a:gd name="T7" fmla="*/ 15 h 15"/>
              </a:gdLst>
              <a:ahLst/>
              <a:cxnLst>
                <a:cxn ang="0">
                  <a:pos x="T0" y="T1"/>
                </a:cxn>
                <a:cxn ang="0">
                  <a:pos x="T2" y="T3"/>
                </a:cxn>
                <a:cxn ang="0">
                  <a:pos x="T4" y="T5"/>
                </a:cxn>
                <a:cxn ang="0">
                  <a:pos x="T6" y="T7"/>
                </a:cxn>
              </a:cxnLst>
              <a:rect l="0" t="0" r="r" b="b"/>
              <a:pathLst>
                <a:path w="8" h="15">
                  <a:moveTo>
                    <a:pt x="8" y="15"/>
                  </a:moveTo>
                  <a:lnTo>
                    <a:pt x="8" y="15"/>
                  </a:lnTo>
                  <a:cubicBezTo>
                    <a:pt x="5" y="10"/>
                    <a:pt x="3" y="5"/>
                    <a:pt x="0" y="0"/>
                  </a:cubicBezTo>
                  <a:cubicBezTo>
                    <a:pt x="3" y="5"/>
                    <a:pt x="5" y="10"/>
                    <a:pt x="8" y="15"/>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24">
              <a:extLst>
                <a:ext uri="{FF2B5EF4-FFF2-40B4-BE49-F238E27FC236}">
                  <a16:creationId xmlns:a16="http://schemas.microsoft.com/office/drawing/2014/main" id="{82DBF8F4-E2F5-4D3C-955A-E82FF9F8D31F}"/>
                </a:ext>
              </a:extLst>
            </p:cNvPr>
            <p:cNvSpPr>
              <a:spLocks/>
            </p:cNvSpPr>
            <p:nvPr userDrawn="1"/>
          </p:nvSpPr>
          <p:spPr bwMode="auto">
            <a:xfrm>
              <a:off x="828676" y="6581776"/>
              <a:ext cx="87313" cy="153988"/>
            </a:xfrm>
            <a:custGeom>
              <a:avLst/>
              <a:gdLst>
                <a:gd name="T0" fmla="*/ 120 w 120"/>
                <a:gd name="T1" fmla="*/ 97 h 211"/>
                <a:gd name="T2" fmla="*/ 120 w 120"/>
                <a:gd name="T3" fmla="*/ 97 h 211"/>
                <a:gd name="T4" fmla="*/ 85 w 120"/>
                <a:gd name="T5" fmla="*/ 58 h 211"/>
                <a:gd name="T6" fmla="*/ 48 w 120"/>
                <a:gd name="T7" fmla="*/ 0 h 211"/>
                <a:gd name="T8" fmla="*/ 62 w 120"/>
                <a:gd name="T9" fmla="*/ 95 h 211"/>
                <a:gd name="T10" fmla="*/ 0 w 120"/>
                <a:gd name="T11" fmla="*/ 209 h 211"/>
                <a:gd name="T12" fmla="*/ 78 w 120"/>
                <a:gd name="T13" fmla="*/ 208 h 211"/>
                <a:gd name="T14" fmla="*/ 119 w 120"/>
                <a:gd name="T15" fmla="*/ 102 h 211"/>
                <a:gd name="T16" fmla="*/ 120 w 120"/>
                <a:gd name="T17" fmla="*/ 9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211">
                  <a:moveTo>
                    <a:pt x="120" y="97"/>
                  </a:moveTo>
                  <a:lnTo>
                    <a:pt x="120" y="97"/>
                  </a:lnTo>
                  <a:cubicBezTo>
                    <a:pt x="107" y="85"/>
                    <a:pt x="96" y="72"/>
                    <a:pt x="85" y="58"/>
                  </a:cubicBezTo>
                  <a:cubicBezTo>
                    <a:pt x="71" y="39"/>
                    <a:pt x="58" y="20"/>
                    <a:pt x="48" y="0"/>
                  </a:cubicBezTo>
                  <a:cubicBezTo>
                    <a:pt x="61" y="30"/>
                    <a:pt x="66" y="62"/>
                    <a:pt x="62" y="95"/>
                  </a:cubicBezTo>
                  <a:cubicBezTo>
                    <a:pt x="56" y="141"/>
                    <a:pt x="33" y="181"/>
                    <a:pt x="0" y="209"/>
                  </a:cubicBezTo>
                  <a:cubicBezTo>
                    <a:pt x="26" y="211"/>
                    <a:pt x="53" y="210"/>
                    <a:pt x="78" y="208"/>
                  </a:cubicBezTo>
                  <a:cubicBezTo>
                    <a:pt x="100" y="177"/>
                    <a:pt x="114" y="141"/>
                    <a:pt x="119" y="102"/>
                  </a:cubicBezTo>
                  <a:cubicBezTo>
                    <a:pt x="119" y="100"/>
                    <a:pt x="119" y="99"/>
                    <a:pt x="120" y="97"/>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25">
              <a:extLst>
                <a:ext uri="{FF2B5EF4-FFF2-40B4-BE49-F238E27FC236}">
                  <a16:creationId xmlns:a16="http://schemas.microsoft.com/office/drawing/2014/main" id="{DB67D9F4-8FBE-4A8D-8C66-33C14A0EA1A0}"/>
                </a:ext>
              </a:extLst>
            </p:cNvPr>
            <p:cNvSpPr>
              <a:spLocks/>
            </p:cNvSpPr>
            <p:nvPr userDrawn="1"/>
          </p:nvSpPr>
          <p:spPr bwMode="auto">
            <a:xfrm>
              <a:off x="901701" y="6564314"/>
              <a:ext cx="128588" cy="139700"/>
            </a:xfrm>
            <a:custGeom>
              <a:avLst/>
              <a:gdLst>
                <a:gd name="T0" fmla="*/ 31 w 179"/>
                <a:gd name="T1" fmla="*/ 47 h 192"/>
                <a:gd name="T2" fmla="*/ 31 w 179"/>
                <a:gd name="T3" fmla="*/ 47 h 192"/>
                <a:gd name="T4" fmla="*/ 0 w 179"/>
                <a:gd name="T5" fmla="*/ 0 h 192"/>
                <a:gd name="T6" fmla="*/ 20 w 179"/>
                <a:gd name="T7" fmla="*/ 122 h 192"/>
                <a:gd name="T8" fmla="*/ 118 w 179"/>
                <a:gd name="T9" fmla="*/ 192 h 192"/>
                <a:gd name="T10" fmla="*/ 179 w 179"/>
                <a:gd name="T11" fmla="*/ 156 h 192"/>
                <a:gd name="T12" fmla="*/ 31 w 179"/>
                <a:gd name="T13" fmla="*/ 47 h 192"/>
              </a:gdLst>
              <a:ahLst/>
              <a:cxnLst>
                <a:cxn ang="0">
                  <a:pos x="T0" y="T1"/>
                </a:cxn>
                <a:cxn ang="0">
                  <a:pos x="T2" y="T3"/>
                </a:cxn>
                <a:cxn ang="0">
                  <a:pos x="T4" y="T5"/>
                </a:cxn>
                <a:cxn ang="0">
                  <a:pos x="T6" y="T7"/>
                </a:cxn>
                <a:cxn ang="0">
                  <a:pos x="T8" y="T9"/>
                </a:cxn>
                <a:cxn ang="0">
                  <a:pos x="T10" y="T11"/>
                </a:cxn>
                <a:cxn ang="0">
                  <a:pos x="T12" y="T13"/>
                </a:cxn>
              </a:cxnLst>
              <a:rect l="0" t="0" r="r" b="b"/>
              <a:pathLst>
                <a:path w="179" h="192">
                  <a:moveTo>
                    <a:pt x="31" y="47"/>
                  </a:moveTo>
                  <a:lnTo>
                    <a:pt x="31" y="47"/>
                  </a:lnTo>
                  <a:cubicBezTo>
                    <a:pt x="19" y="32"/>
                    <a:pt x="9" y="16"/>
                    <a:pt x="0" y="0"/>
                  </a:cubicBezTo>
                  <a:cubicBezTo>
                    <a:pt x="17" y="37"/>
                    <a:pt x="24" y="79"/>
                    <a:pt x="20" y="122"/>
                  </a:cubicBezTo>
                  <a:cubicBezTo>
                    <a:pt x="49" y="151"/>
                    <a:pt x="82" y="174"/>
                    <a:pt x="118" y="192"/>
                  </a:cubicBezTo>
                  <a:cubicBezTo>
                    <a:pt x="139" y="182"/>
                    <a:pt x="160" y="170"/>
                    <a:pt x="179" y="156"/>
                  </a:cubicBezTo>
                  <a:cubicBezTo>
                    <a:pt x="121" y="135"/>
                    <a:pt x="69" y="98"/>
                    <a:pt x="31" y="47"/>
                  </a:cubicBezTo>
                  <a:close/>
                </a:path>
              </a:pathLst>
            </a:custGeom>
            <a:solidFill>
              <a:srgbClr val="7E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26">
              <a:extLst>
                <a:ext uri="{FF2B5EF4-FFF2-40B4-BE49-F238E27FC236}">
                  <a16:creationId xmlns:a16="http://schemas.microsoft.com/office/drawing/2014/main" id="{008E7014-5C07-4F9A-B4F4-FD8C6A599B15}"/>
                </a:ext>
              </a:extLst>
            </p:cNvPr>
            <p:cNvSpPr>
              <a:spLocks/>
            </p:cNvSpPr>
            <p:nvPr userDrawn="1"/>
          </p:nvSpPr>
          <p:spPr bwMode="auto">
            <a:xfrm>
              <a:off x="831851" y="6178551"/>
              <a:ext cx="241300" cy="374650"/>
            </a:xfrm>
            <a:custGeom>
              <a:avLst/>
              <a:gdLst>
                <a:gd name="T0" fmla="*/ 95 w 334"/>
                <a:gd name="T1" fmla="*/ 118 h 513"/>
                <a:gd name="T2" fmla="*/ 95 w 334"/>
                <a:gd name="T3" fmla="*/ 118 h 513"/>
                <a:gd name="T4" fmla="*/ 95 w 334"/>
                <a:gd name="T5" fmla="*/ 189 h 513"/>
                <a:gd name="T6" fmla="*/ 0 w 334"/>
                <a:gd name="T7" fmla="*/ 374 h 513"/>
                <a:gd name="T8" fmla="*/ 3 w 334"/>
                <a:gd name="T9" fmla="*/ 423 h 513"/>
                <a:gd name="T10" fmla="*/ 68 w 334"/>
                <a:gd name="T11" fmla="*/ 481 h 513"/>
                <a:gd name="T12" fmla="*/ 88 w 334"/>
                <a:gd name="T13" fmla="*/ 513 h 513"/>
                <a:gd name="T14" fmla="*/ 60 w 334"/>
                <a:gd name="T15" fmla="*/ 332 h 513"/>
                <a:gd name="T16" fmla="*/ 186 w 334"/>
                <a:gd name="T17" fmla="*/ 112 h 513"/>
                <a:gd name="T18" fmla="*/ 334 w 334"/>
                <a:gd name="T19" fmla="*/ 47 h 513"/>
                <a:gd name="T20" fmla="*/ 281 w 334"/>
                <a:gd name="T21" fmla="*/ 0 h 513"/>
                <a:gd name="T22" fmla="*/ 150 w 334"/>
                <a:gd name="T23" fmla="*/ 66 h 513"/>
                <a:gd name="T24" fmla="*/ 95 w 334"/>
                <a:gd name="T25" fmla="*/ 11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 h="513">
                  <a:moveTo>
                    <a:pt x="95" y="118"/>
                  </a:moveTo>
                  <a:lnTo>
                    <a:pt x="95" y="118"/>
                  </a:lnTo>
                  <a:cubicBezTo>
                    <a:pt x="98" y="141"/>
                    <a:pt x="98" y="165"/>
                    <a:pt x="95" y="189"/>
                  </a:cubicBezTo>
                  <a:cubicBezTo>
                    <a:pt x="86" y="261"/>
                    <a:pt x="52" y="325"/>
                    <a:pt x="0" y="374"/>
                  </a:cubicBezTo>
                  <a:cubicBezTo>
                    <a:pt x="0" y="390"/>
                    <a:pt x="1" y="407"/>
                    <a:pt x="3" y="423"/>
                  </a:cubicBezTo>
                  <a:cubicBezTo>
                    <a:pt x="27" y="438"/>
                    <a:pt x="49" y="457"/>
                    <a:pt x="68" y="481"/>
                  </a:cubicBezTo>
                  <a:cubicBezTo>
                    <a:pt x="75" y="491"/>
                    <a:pt x="82" y="502"/>
                    <a:pt x="88" y="513"/>
                  </a:cubicBezTo>
                  <a:cubicBezTo>
                    <a:pt x="62" y="457"/>
                    <a:pt x="52" y="394"/>
                    <a:pt x="60" y="332"/>
                  </a:cubicBezTo>
                  <a:cubicBezTo>
                    <a:pt x="71" y="244"/>
                    <a:pt x="116" y="166"/>
                    <a:pt x="186" y="112"/>
                  </a:cubicBezTo>
                  <a:cubicBezTo>
                    <a:pt x="230" y="78"/>
                    <a:pt x="281" y="56"/>
                    <a:pt x="334" y="47"/>
                  </a:cubicBezTo>
                  <a:cubicBezTo>
                    <a:pt x="318" y="30"/>
                    <a:pt x="300" y="14"/>
                    <a:pt x="281" y="0"/>
                  </a:cubicBezTo>
                  <a:cubicBezTo>
                    <a:pt x="234" y="13"/>
                    <a:pt x="190" y="36"/>
                    <a:pt x="150" y="66"/>
                  </a:cubicBezTo>
                  <a:cubicBezTo>
                    <a:pt x="130" y="82"/>
                    <a:pt x="112" y="99"/>
                    <a:pt x="95" y="118"/>
                  </a:cubicBezTo>
                  <a:close/>
                </a:path>
              </a:pathLst>
            </a:custGeom>
            <a:solidFill>
              <a:srgbClr val="7E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27">
              <a:extLst>
                <a:ext uri="{FF2B5EF4-FFF2-40B4-BE49-F238E27FC236}">
                  <a16:creationId xmlns:a16="http://schemas.microsoft.com/office/drawing/2014/main" id="{A3204229-B9A0-49A4-9D82-BF99F620EA32}"/>
                </a:ext>
              </a:extLst>
            </p:cNvPr>
            <p:cNvSpPr>
              <a:spLocks/>
            </p:cNvSpPr>
            <p:nvPr userDrawn="1"/>
          </p:nvSpPr>
          <p:spPr bwMode="auto">
            <a:xfrm>
              <a:off x="858838" y="6572251"/>
              <a:ext cx="4763" cy="9525"/>
            </a:xfrm>
            <a:custGeom>
              <a:avLst/>
              <a:gdLst>
                <a:gd name="T0" fmla="*/ 7 w 7"/>
                <a:gd name="T1" fmla="*/ 14 h 14"/>
                <a:gd name="T2" fmla="*/ 7 w 7"/>
                <a:gd name="T3" fmla="*/ 14 h 14"/>
                <a:gd name="T4" fmla="*/ 0 w 7"/>
                <a:gd name="T5" fmla="*/ 0 h 14"/>
                <a:gd name="T6" fmla="*/ 7 w 7"/>
                <a:gd name="T7" fmla="*/ 14 h 14"/>
              </a:gdLst>
              <a:ahLst/>
              <a:cxnLst>
                <a:cxn ang="0">
                  <a:pos x="T0" y="T1"/>
                </a:cxn>
                <a:cxn ang="0">
                  <a:pos x="T2" y="T3"/>
                </a:cxn>
                <a:cxn ang="0">
                  <a:pos x="T4" y="T5"/>
                </a:cxn>
                <a:cxn ang="0">
                  <a:pos x="T6" y="T7"/>
                </a:cxn>
              </a:cxnLst>
              <a:rect l="0" t="0" r="r" b="b"/>
              <a:pathLst>
                <a:path w="7" h="14">
                  <a:moveTo>
                    <a:pt x="7" y="14"/>
                  </a:moveTo>
                  <a:lnTo>
                    <a:pt x="7" y="14"/>
                  </a:lnTo>
                  <a:cubicBezTo>
                    <a:pt x="4" y="9"/>
                    <a:pt x="2" y="5"/>
                    <a:pt x="0" y="0"/>
                  </a:cubicBezTo>
                  <a:cubicBezTo>
                    <a:pt x="2" y="4"/>
                    <a:pt x="5" y="9"/>
                    <a:pt x="7" y="14"/>
                  </a:cubicBezTo>
                  <a:close/>
                </a:path>
              </a:pathLst>
            </a:custGeom>
            <a:solidFill>
              <a:srgbClr val="7F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28">
              <a:extLst>
                <a:ext uri="{FF2B5EF4-FFF2-40B4-BE49-F238E27FC236}">
                  <a16:creationId xmlns:a16="http://schemas.microsoft.com/office/drawing/2014/main" id="{A0F021B9-D086-4F3A-86AD-904CE397DCBE}"/>
                </a:ext>
              </a:extLst>
            </p:cNvPr>
            <p:cNvSpPr>
              <a:spLocks/>
            </p:cNvSpPr>
            <p:nvPr userDrawn="1"/>
          </p:nvSpPr>
          <p:spPr bwMode="auto">
            <a:xfrm>
              <a:off x="833438" y="6486526"/>
              <a:ext cx="82550" cy="166688"/>
            </a:xfrm>
            <a:custGeom>
              <a:avLst/>
              <a:gdLst>
                <a:gd name="T0" fmla="*/ 113 w 114"/>
                <a:gd name="T1" fmla="*/ 227 h 227"/>
                <a:gd name="T2" fmla="*/ 113 w 114"/>
                <a:gd name="T3" fmla="*/ 227 h 227"/>
                <a:gd name="T4" fmla="*/ 78 w 114"/>
                <a:gd name="T5" fmla="*/ 188 h 227"/>
                <a:gd name="T6" fmla="*/ 41 w 114"/>
                <a:gd name="T7" fmla="*/ 130 h 227"/>
                <a:gd name="T8" fmla="*/ 34 w 114"/>
                <a:gd name="T9" fmla="*/ 116 h 227"/>
                <a:gd name="T10" fmla="*/ 0 w 114"/>
                <a:gd name="T11" fmla="*/ 0 h 227"/>
                <a:gd name="T12" fmla="*/ 65 w 114"/>
                <a:gd name="T13" fmla="*/ 58 h 227"/>
                <a:gd name="T14" fmla="*/ 65 w 114"/>
                <a:gd name="T15" fmla="*/ 58 h 227"/>
                <a:gd name="T16" fmla="*/ 85 w 114"/>
                <a:gd name="T17" fmla="*/ 90 h 227"/>
                <a:gd name="T18" fmla="*/ 93 w 114"/>
                <a:gd name="T19" fmla="*/ 105 h 227"/>
                <a:gd name="T20" fmla="*/ 114 w 114"/>
                <a:gd name="T21" fmla="*/ 202 h 227"/>
                <a:gd name="T22" fmla="*/ 113 w 114"/>
                <a:gd name="T23"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227">
                  <a:moveTo>
                    <a:pt x="113" y="227"/>
                  </a:moveTo>
                  <a:lnTo>
                    <a:pt x="113" y="227"/>
                  </a:lnTo>
                  <a:cubicBezTo>
                    <a:pt x="100" y="215"/>
                    <a:pt x="89" y="202"/>
                    <a:pt x="78" y="188"/>
                  </a:cubicBezTo>
                  <a:cubicBezTo>
                    <a:pt x="64" y="169"/>
                    <a:pt x="51" y="150"/>
                    <a:pt x="41" y="130"/>
                  </a:cubicBezTo>
                  <a:cubicBezTo>
                    <a:pt x="39" y="125"/>
                    <a:pt x="36" y="120"/>
                    <a:pt x="34" y="116"/>
                  </a:cubicBezTo>
                  <a:cubicBezTo>
                    <a:pt x="16" y="79"/>
                    <a:pt x="5" y="40"/>
                    <a:pt x="0" y="0"/>
                  </a:cubicBezTo>
                  <a:cubicBezTo>
                    <a:pt x="24" y="15"/>
                    <a:pt x="46" y="34"/>
                    <a:pt x="65" y="58"/>
                  </a:cubicBezTo>
                  <a:cubicBezTo>
                    <a:pt x="65" y="58"/>
                    <a:pt x="65" y="58"/>
                    <a:pt x="65" y="58"/>
                  </a:cubicBezTo>
                  <a:cubicBezTo>
                    <a:pt x="73" y="68"/>
                    <a:pt x="79" y="79"/>
                    <a:pt x="85" y="90"/>
                  </a:cubicBezTo>
                  <a:cubicBezTo>
                    <a:pt x="88" y="95"/>
                    <a:pt x="90" y="100"/>
                    <a:pt x="93" y="105"/>
                  </a:cubicBezTo>
                  <a:cubicBezTo>
                    <a:pt x="107" y="135"/>
                    <a:pt x="114" y="168"/>
                    <a:pt x="114" y="202"/>
                  </a:cubicBezTo>
                  <a:cubicBezTo>
                    <a:pt x="114" y="210"/>
                    <a:pt x="113" y="219"/>
                    <a:pt x="113" y="227"/>
                  </a:cubicBezTo>
                  <a:close/>
                </a:path>
              </a:pathLst>
            </a:custGeom>
            <a:solidFill>
              <a:srgbClr val="4660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29">
              <a:extLst>
                <a:ext uri="{FF2B5EF4-FFF2-40B4-BE49-F238E27FC236}">
                  <a16:creationId xmlns:a16="http://schemas.microsoft.com/office/drawing/2014/main" id="{6A803673-7289-49B7-BCCF-5F743CDC3BD6}"/>
                </a:ext>
              </a:extLst>
            </p:cNvPr>
            <p:cNvSpPr>
              <a:spLocks noEditPoints="1"/>
            </p:cNvSpPr>
            <p:nvPr userDrawn="1"/>
          </p:nvSpPr>
          <p:spPr bwMode="auto">
            <a:xfrm>
              <a:off x="833438" y="6486526"/>
              <a:ext cx="61913" cy="66675"/>
            </a:xfrm>
            <a:custGeom>
              <a:avLst/>
              <a:gdLst>
                <a:gd name="T0" fmla="*/ 85 w 85"/>
                <a:gd name="T1" fmla="*/ 90 h 90"/>
                <a:gd name="T2" fmla="*/ 85 w 85"/>
                <a:gd name="T3" fmla="*/ 90 h 90"/>
                <a:gd name="T4" fmla="*/ 65 w 85"/>
                <a:gd name="T5" fmla="*/ 58 h 90"/>
                <a:gd name="T6" fmla="*/ 85 w 85"/>
                <a:gd name="T7" fmla="*/ 90 h 90"/>
                <a:gd name="T8" fmla="*/ 65 w 85"/>
                <a:gd name="T9" fmla="*/ 58 h 90"/>
                <a:gd name="T10" fmla="*/ 65 w 85"/>
                <a:gd name="T11" fmla="*/ 58 h 90"/>
                <a:gd name="T12" fmla="*/ 0 w 85"/>
                <a:gd name="T13" fmla="*/ 0 h 90"/>
                <a:gd name="T14" fmla="*/ 65 w 85"/>
                <a:gd name="T15" fmla="*/ 58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0">
                  <a:moveTo>
                    <a:pt x="85" y="90"/>
                  </a:moveTo>
                  <a:lnTo>
                    <a:pt x="85" y="90"/>
                  </a:lnTo>
                  <a:cubicBezTo>
                    <a:pt x="79" y="79"/>
                    <a:pt x="73" y="68"/>
                    <a:pt x="65" y="58"/>
                  </a:cubicBezTo>
                  <a:cubicBezTo>
                    <a:pt x="73" y="68"/>
                    <a:pt x="79" y="79"/>
                    <a:pt x="85" y="90"/>
                  </a:cubicBezTo>
                  <a:close/>
                  <a:moveTo>
                    <a:pt x="65" y="58"/>
                  </a:moveTo>
                  <a:lnTo>
                    <a:pt x="65" y="58"/>
                  </a:lnTo>
                  <a:cubicBezTo>
                    <a:pt x="46" y="34"/>
                    <a:pt x="24" y="15"/>
                    <a:pt x="0" y="0"/>
                  </a:cubicBezTo>
                  <a:cubicBezTo>
                    <a:pt x="24" y="15"/>
                    <a:pt x="46" y="34"/>
                    <a:pt x="65" y="58"/>
                  </a:cubicBezTo>
                  <a:close/>
                </a:path>
              </a:pathLst>
            </a:custGeom>
            <a:solidFill>
              <a:srgbClr val="3B46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30">
              <a:extLst>
                <a:ext uri="{FF2B5EF4-FFF2-40B4-BE49-F238E27FC236}">
                  <a16:creationId xmlns:a16="http://schemas.microsoft.com/office/drawing/2014/main" id="{E4B1A8BD-D737-4D82-82CF-2E8114AB4FA6}"/>
                </a:ext>
              </a:extLst>
            </p:cNvPr>
            <p:cNvSpPr>
              <a:spLocks/>
            </p:cNvSpPr>
            <p:nvPr userDrawn="1"/>
          </p:nvSpPr>
          <p:spPr bwMode="auto">
            <a:xfrm>
              <a:off x="544513" y="6118226"/>
              <a:ext cx="355600" cy="385763"/>
            </a:xfrm>
            <a:custGeom>
              <a:avLst/>
              <a:gdLst>
                <a:gd name="T0" fmla="*/ 132 w 491"/>
                <a:gd name="T1" fmla="*/ 521 h 529"/>
                <a:gd name="T2" fmla="*/ 132 w 491"/>
                <a:gd name="T3" fmla="*/ 521 h 529"/>
                <a:gd name="T4" fmla="*/ 307 w 491"/>
                <a:gd name="T5" fmla="*/ 473 h 529"/>
                <a:gd name="T6" fmla="*/ 358 w 491"/>
                <a:gd name="T7" fmla="*/ 486 h 529"/>
                <a:gd name="T8" fmla="*/ 375 w 491"/>
                <a:gd name="T9" fmla="*/ 473 h 529"/>
                <a:gd name="T10" fmla="*/ 396 w 491"/>
                <a:gd name="T11" fmla="*/ 456 h 529"/>
                <a:gd name="T12" fmla="*/ 399 w 491"/>
                <a:gd name="T13" fmla="*/ 406 h 529"/>
                <a:gd name="T14" fmla="*/ 491 w 491"/>
                <a:gd name="T15" fmla="*/ 200 h 529"/>
                <a:gd name="T16" fmla="*/ 385 w 491"/>
                <a:gd name="T17" fmla="*/ 0 h 529"/>
                <a:gd name="T18" fmla="*/ 305 w 491"/>
                <a:gd name="T19" fmla="*/ 15 h 529"/>
                <a:gd name="T20" fmla="*/ 433 w 491"/>
                <a:gd name="T21" fmla="*/ 264 h 529"/>
                <a:gd name="T22" fmla="*/ 340 w 491"/>
                <a:gd name="T23" fmla="*/ 427 h 529"/>
                <a:gd name="T24" fmla="*/ 158 w 491"/>
                <a:gd name="T25" fmla="*/ 477 h 529"/>
                <a:gd name="T26" fmla="*/ 2 w 491"/>
                <a:gd name="T27" fmla="*/ 393 h 529"/>
                <a:gd name="T28" fmla="*/ 4 w 491"/>
                <a:gd name="T29" fmla="*/ 474 h 529"/>
                <a:gd name="T30" fmla="*/ 122 w 491"/>
                <a:gd name="T31" fmla="*/ 529 h 529"/>
                <a:gd name="T32" fmla="*/ 132 w 491"/>
                <a:gd name="T33" fmla="*/ 5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29">
                  <a:moveTo>
                    <a:pt x="132" y="521"/>
                  </a:moveTo>
                  <a:lnTo>
                    <a:pt x="132" y="521"/>
                  </a:lnTo>
                  <a:cubicBezTo>
                    <a:pt x="182" y="482"/>
                    <a:pt x="244" y="465"/>
                    <a:pt x="307" y="473"/>
                  </a:cubicBezTo>
                  <a:cubicBezTo>
                    <a:pt x="324" y="475"/>
                    <a:pt x="341" y="480"/>
                    <a:pt x="358" y="486"/>
                  </a:cubicBezTo>
                  <a:cubicBezTo>
                    <a:pt x="364" y="482"/>
                    <a:pt x="370" y="477"/>
                    <a:pt x="375" y="473"/>
                  </a:cubicBezTo>
                  <a:cubicBezTo>
                    <a:pt x="382" y="468"/>
                    <a:pt x="389" y="462"/>
                    <a:pt x="396" y="456"/>
                  </a:cubicBezTo>
                  <a:cubicBezTo>
                    <a:pt x="396" y="439"/>
                    <a:pt x="397" y="423"/>
                    <a:pt x="399" y="406"/>
                  </a:cubicBezTo>
                  <a:cubicBezTo>
                    <a:pt x="409" y="329"/>
                    <a:pt x="441" y="258"/>
                    <a:pt x="491" y="200"/>
                  </a:cubicBezTo>
                  <a:cubicBezTo>
                    <a:pt x="483" y="121"/>
                    <a:pt x="444" y="50"/>
                    <a:pt x="385" y="0"/>
                  </a:cubicBezTo>
                  <a:cubicBezTo>
                    <a:pt x="357" y="3"/>
                    <a:pt x="331" y="8"/>
                    <a:pt x="305" y="15"/>
                  </a:cubicBezTo>
                  <a:cubicBezTo>
                    <a:pt x="392" y="62"/>
                    <a:pt x="447" y="160"/>
                    <a:pt x="433" y="264"/>
                  </a:cubicBezTo>
                  <a:cubicBezTo>
                    <a:pt x="425" y="329"/>
                    <a:pt x="392" y="387"/>
                    <a:pt x="340" y="427"/>
                  </a:cubicBezTo>
                  <a:cubicBezTo>
                    <a:pt x="288" y="468"/>
                    <a:pt x="223" y="485"/>
                    <a:pt x="158" y="477"/>
                  </a:cubicBezTo>
                  <a:cubicBezTo>
                    <a:pt x="97" y="469"/>
                    <a:pt x="42" y="439"/>
                    <a:pt x="2" y="393"/>
                  </a:cubicBezTo>
                  <a:cubicBezTo>
                    <a:pt x="0" y="420"/>
                    <a:pt x="1" y="447"/>
                    <a:pt x="4" y="474"/>
                  </a:cubicBezTo>
                  <a:cubicBezTo>
                    <a:pt x="39" y="501"/>
                    <a:pt x="79" y="519"/>
                    <a:pt x="122" y="529"/>
                  </a:cubicBezTo>
                  <a:cubicBezTo>
                    <a:pt x="125" y="526"/>
                    <a:pt x="129" y="523"/>
                    <a:pt x="132" y="521"/>
                  </a:cubicBezTo>
                  <a:close/>
                </a:path>
              </a:pathLst>
            </a:custGeom>
            <a:solidFill>
              <a:srgbClr val="66A6D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31">
              <a:extLst>
                <a:ext uri="{FF2B5EF4-FFF2-40B4-BE49-F238E27FC236}">
                  <a16:creationId xmlns:a16="http://schemas.microsoft.com/office/drawing/2014/main" id="{B82BAEBC-F2F4-42E5-A712-902AE5B62B75}"/>
                </a:ext>
              </a:extLst>
            </p:cNvPr>
            <p:cNvSpPr>
              <a:spLocks/>
            </p:cNvSpPr>
            <p:nvPr userDrawn="1"/>
          </p:nvSpPr>
          <p:spPr bwMode="auto">
            <a:xfrm>
              <a:off x="633413" y="6462714"/>
              <a:ext cx="169863" cy="47625"/>
            </a:xfrm>
            <a:custGeom>
              <a:avLst/>
              <a:gdLst>
                <a:gd name="T0" fmla="*/ 68 w 236"/>
                <a:gd name="T1" fmla="*/ 66 h 66"/>
                <a:gd name="T2" fmla="*/ 68 w 236"/>
                <a:gd name="T3" fmla="*/ 66 h 66"/>
                <a:gd name="T4" fmla="*/ 29 w 236"/>
                <a:gd name="T5" fmla="*/ 63 h 66"/>
                <a:gd name="T6" fmla="*/ 0 w 236"/>
                <a:gd name="T7" fmla="*/ 58 h 66"/>
                <a:gd name="T8" fmla="*/ 10 w 236"/>
                <a:gd name="T9" fmla="*/ 50 h 66"/>
                <a:gd name="T10" fmla="*/ 12 w 236"/>
                <a:gd name="T11" fmla="*/ 49 h 66"/>
                <a:gd name="T12" fmla="*/ 154 w 236"/>
                <a:gd name="T13" fmla="*/ 0 h 66"/>
                <a:gd name="T14" fmla="*/ 154 w 236"/>
                <a:gd name="T15" fmla="*/ 0 h 66"/>
                <a:gd name="T16" fmla="*/ 154 w 236"/>
                <a:gd name="T17" fmla="*/ 0 h 66"/>
                <a:gd name="T18" fmla="*/ 185 w 236"/>
                <a:gd name="T19" fmla="*/ 2 h 66"/>
                <a:gd name="T20" fmla="*/ 236 w 236"/>
                <a:gd name="T21" fmla="*/ 15 h 66"/>
                <a:gd name="T22" fmla="*/ 68 w 236"/>
                <a:gd name="T2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6">
                  <a:moveTo>
                    <a:pt x="68" y="66"/>
                  </a:moveTo>
                  <a:lnTo>
                    <a:pt x="68" y="66"/>
                  </a:lnTo>
                  <a:cubicBezTo>
                    <a:pt x="55" y="66"/>
                    <a:pt x="42" y="65"/>
                    <a:pt x="29" y="63"/>
                  </a:cubicBezTo>
                  <a:cubicBezTo>
                    <a:pt x="19" y="62"/>
                    <a:pt x="9" y="60"/>
                    <a:pt x="0" y="58"/>
                  </a:cubicBezTo>
                  <a:cubicBezTo>
                    <a:pt x="3" y="55"/>
                    <a:pt x="7" y="52"/>
                    <a:pt x="10" y="50"/>
                  </a:cubicBezTo>
                  <a:cubicBezTo>
                    <a:pt x="11" y="49"/>
                    <a:pt x="11" y="49"/>
                    <a:pt x="12" y="49"/>
                  </a:cubicBezTo>
                  <a:cubicBezTo>
                    <a:pt x="53" y="17"/>
                    <a:pt x="103" y="0"/>
                    <a:pt x="154" y="0"/>
                  </a:cubicBezTo>
                  <a:cubicBezTo>
                    <a:pt x="154" y="0"/>
                    <a:pt x="154" y="0"/>
                    <a:pt x="154" y="0"/>
                  </a:cubicBezTo>
                  <a:cubicBezTo>
                    <a:pt x="154" y="0"/>
                    <a:pt x="154" y="0"/>
                    <a:pt x="154" y="0"/>
                  </a:cubicBezTo>
                  <a:cubicBezTo>
                    <a:pt x="164" y="0"/>
                    <a:pt x="174" y="1"/>
                    <a:pt x="185" y="2"/>
                  </a:cubicBezTo>
                  <a:cubicBezTo>
                    <a:pt x="202" y="4"/>
                    <a:pt x="219" y="9"/>
                    <a:pt x="236" y="15"/>
                  </a:cubicBezTo>
                  <a:cubicBezTo>
                    <a:pt x="186" y="48"/>
                    <a:pt x="128" y="66"/>
                    <a:pt x="68" y="66"/>
                  </a:cubicBezTo>
                  <a:close/>
                </a:path>
              </a:pathLst>
            </a:custGeom>
            <a:solidFill>
              <a:srgbClr val="3480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32">
              <a:extLst>
                <a:ext uri="{FF2B5EF4-FFF2-40B4-BE49-F238E27FC236}">
                  <a16:creationId xmlns:a16="http://schemas.microsoft.com/office/drawing/2014/main" id="{02691E5F-9463-4C37-B375-39C8A1167D63}"/>
                </a:ext>
              </a:extLst>
            </p:cNvPr>
            <p:cNvSpPr>
              <a:spLocks noEditPoints="1"/>
            </p:cNvSpPr>
            <p:nvPr userDrawn="1"/>
          </p:nvSpPr>
          <p:spPr bwMode="auto">
            <a:xfrm>
              <a:off x="641351" y="6462714"/>
              <a:ext cx="103188" cy="34925"/>
            </a:xfrm>
            <a:custGeom>
              <a:avLst/>
              <a:gdLst>
                <a:gd name="T0" fmla="*/ 0 w 142"/>
                <a:gd name="T1" fmla="*/ 49 h 49"/>
                <a:gd name="T2" fmla="*/ 0 w 142"/>
                <a:gd name="T3" fmla="*/ 49 h 49"/>
                <a:gd name="T4" fmla="*/ 142 w 142"/>
                <a:gd name="T5" fmla="*/ 0 h 49"/>
                <a:gd name="T6" fmla="*/ 0 w 142"/>
                <a:gd name="T7" fmla="*/ 49 h 49"/>
                <a:gd name="T8" fmla="*/ 142 w 142"/>
                <a:gd name="T9" fmla="*/ 0 h 49"/>
                <a:gd name="T10" fmla="*/ 142 w 142"/>
                <a:gd name="T11" fmla="*/ 0 h 49"/>
                <a:gd name="T12" fmla="*/ 142 w 142"/>
                <a:gd name="T13" fmla="*/ 0 h 49"/>
                <a:gd name="T14" fmla="*/ 142 w 142"/>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49">
                  <a:moveTo>
                    <a:pt x="0" y="49"/>
                  </a:moveTo>
                  <a:lnTo>
                    <a:pt x="0" y="49"/>
                  </a:lnTo>
                  <a:cubicBezTo>
                    <a:pt x="41" y="17"/>
                    <a:pt x="91" y="0"/>
                    <a:pt x="142" y="0"/>
                  </a:cubicBezTo>
                  <a:cubicBezTo>
                    <a:pt x="91" y="0"/>
                    <a:pt x="41" y="17"/>
                    <a:pt x="0" y="49"/>
                  </a:cubicBezTo>
                  <a:close/>
                  <a:moveTo>
                    <a:pt x="142" y="0"/>
                  </a:moveTo>
                  <a:lnTo>
                    <a:pt x="142" y="0"/>
                  </a:lnTo>
                  <a:cubicBezTo>
                    <a:pt x="142" y="0"/>
                    <a:pt x="142" y="0"/>
                    <a:pt x="142" y="0"/>
                  </a:cubicBezTo>
                  <a:cubicBezTo>
                    <a:pt x="142" y="0"/>
                    <a:pt x="142" y="0"/>
                    <a:pt x="142" y="0"/>
                  </a:cubicBezTo>
                  <a:close/>
                </a:path>
              </a:pathLst>
            </a:custGeom>
            <a:solidFill>
              <a:srgbClr val="266C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33">
              <a:extLst>
                <a:ext uri="{FF2B5EF4-FFF2-40B4-BE49-F238E27FC236}">
                  <a16:creationId xmlns:a16="http://schemas.microsoft.com/office/drawing/2014/main" id="{CC07D242-8F01-43C9-ACF4-6E594341402D}"/>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3 w 98"/>
                <a:gd name="T5" fmla="*/ 206 h 256"/>
                <a:gd name="T6" fmla="*/ 95 w 98"/>
                <a:gd name="T7" fmla="*/ 0 h 256"/>
                <a:gd name="T8" fmla="*/ 95 w 98"/>
                <a:gd name="T9" fmla="*/ 71 h 256"/>
                <a:gd name="T10" fmla="*/ 0 w 98"/>
                <a:gd name="T11" fmla="*/ 256 h 256"/>
              </a:gdLst>
              <a:ahLst/>
              <a:cxnLst>
                <a:cxn ang="0">
                  <a:pos x="T0" y="T1"/>
                </a:cxn>
                <a:cxn ang="0">
                  <a:pos x="T2" y="T3"/>
                </a:cxn>
                <a:cxn ang="0">
                  <a:pos x="T4" y="T5"/>
                </a:cxn>
                <a:cxn ang="0">
                  <a:pos x="T6" y="T7"/>
                </a:cxn>
                <a:cxn ang="0">
                  <a:pos x="T8" y="T9"/>
                </a:cxn>
                <a:cxn ang="0">
                  <a:pos x="T10" y="T11"/>
                </a:cxn>
              </a:cxnLst>
              <a:rect l="0" t="0" r="r" b="b"/>
              <a:pathLst>
                <a:path w="98" h="256">
                  <a:moveTo>
                    <a:pt x="0" y="256"/>
                  </a:moveTo>
                  <a:lnTo>
                    <a:pt x="0" y="256"/>
                  </a:lnTo>
                  <a:cubicBezTo>
                    <a:pt x="0" y="239"/>
                    <a:pt x="1" y="223"/>
                    <a:pt x="3" y="206"/>
                  </a:cubicBezTo>
                  <a:cubicBezTo>
                    <a:pt x="13" y="129"/>
                    <a:pt x="45" y="58"/>
                    <a:pt x="95" y="0"/>
                  </a:cubicBezTo>
                  <a:cubicBezTo>
                    <a:pt x="98" y="23"/>
                    <a:pt x="98" y="47"/>
                    <a:pt x="95" y="71"/>
                  </a:cubicBezTo>
                  <a:cubicBezTo>
                    <a:pt x="86" y="143"/>
                    <a:pt x="52" y="207"/>
                    <a:pt x="0" y="256"/>
                  </a:cubicBezTo>
                  <a:close/>
                </a:path>
              </a:pathLst>
            </a:custGeom>
            <a:solidFill>
              <a:srgbClr val="435E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34">
              <a:extLst>
                <a:ext uri="{FF2B5EF4-FFF2-40B4-BE49-F238E27FC236}">
                  <a16:creationId xmlns:a16="http://schemas.microsoft.com/office/drawing/2014/main" id="{5C97D640-4ADE-4BB2-9704-0B0B89A6E0D7}"/>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0 w 98"/>
                <a:gd name="T5" fmla="*/ 256 h 256"/>
                <a:gd name="T6" fmla="*/ 95 w 98"/>
                <a:gd name="T7" fmla="*/ 71 h 256"/>
                <a:gd name="T8" fmla="*/ 95 w 98"/>
                <a:gd name="T9" fmla="*/ 0 h 256"/>
                <a:gd name="T10" fmla="*/ 95 w 98"/>
                <a:gd name="T11" fmla="*/ 0 h 256"/>
                <a:gd name="T12" fmla="*/ 97 w 98"/>
                <a:gd name="T13" fmla="*/ 33 h 256"/>
                <a:gd name="T14" fmla="*/ 95 w 98"/>
                <a:gd name="T15" fmla="*/ 71 h 256"/>
                <a:gd name="T16" fmla="*/ 0 w 98"/>
                <a:gd name="T17"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256">
                  <a:moveTo>
                    <a:pt x="0" y="256"/>
                  </a:moveTo>
                  <a:lnTo>
                    <a:pt x="0" y="256"/>
                  </a:lnTo>
                  <a:lnTo>
                    <a:pt x="0" y="256"/>
                  </a:lnTo>
                  <a:cubicBezTo>
                    <a:pt x="52" y="207"/>
                    <a:pt x="86" y="143"/>
                    <a:pt x="95" y="71"/>
                  </a:cubicBezTo>
                  <a:cubicBezTo>
                    <a:pt x="98" y="47"/>
                    <a:pt x="98" y="23"/>
                    <a:pt x="95" y="0"/>
                  </a:cubicBezTo>
                  <a:cubicBezTo>
                    <a:pt x="95" y="0"/>
                    <a:pt x="95" y="0"/>
                    <a:pt x="95" y="0"/>
                  </a:cubicBezTo>
                  <a:cubicBezTo>
                    <a:pt x="96" y="11"/>
                    <a:pt x="97" y="22"/>
                    <a:pt x="97" y="33"/>
                  </a:cubicBezTo>
                  <a:cubicBezTo>
                    <a:pt x="97" y="46"/>
                    <a:pt x="96" y="58"/>
                    <a:pt x="95" y="71"/>
                  </a:cubicBezTo>
                  <a:cubicBezTo>
                    <a:pt x="86" y="143"/>
                    <a:pt x="52" y="207"/>
                    <a:pt x="0" y="256"/>
                  </a:cubicBezTo>
                  <a:close/>
                </a:path>
              </a:pathLst>
            </a:custGeom>
            <a:solidFill>
              <a:srgbClr val="3845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35">
              <a:extLst>
                <a:ext uri="{FF2B5EF4-FFF2-40B4-BE49-F238E27FC236}">
                  <a16:creationId xmlns:a16="http://schemas.microsoft.com/office/drawing/2014/main" id="{4D6DF041-8E94-4991-A2CE-19E057715BC4}"/>
                </a:ext>
              </a:extLst>
            </p:cNvPr>
            <p:cNvSpPr>
              <a:spLocks/>
            </p:cNvSpPr>
            <p:nvPr userDrawn="1"/>
          </p:nvSpPr>
          <p:spPr bwMode="auto">
            <a:xfrm>
              <a:off x="2279651" y="6119814"/>
              <a:ext cx="12700" cy="614363"/>
            </a:xfrm>
            <a:custGeom>
              <a:avLst/>
              <a:gdLst>
                <a:gd name="T0" fmla="*/ 0 w 17"/>
                <a:gd name="T1" fmla="*/ 0 h 840"/>
                <a:gd name="T2" fmla="*/ 0 w 17"/>
                <a:gd name="T3" fmla="*/ 0 h 840"/>
                <a:gd name="T4" fmla="*/ 17 w 17"/>
                <a:gd name="T5" fmla="*/ 0 h 840"/>
                <a:gd name="T6" fmla="*/ 17 w 17"/>
                <a:gd name="T7" fmla="*/ 840 h 840"/>
                <a:gd name="T8" fmla="*/ 0 w 17"/>
                <a:gd name="T9" fmla="*/ 840 h 840"/>
                <a:gd name="T10" fmla="*/ 0 w 17"/>
                <a:gd name="T11" fmla="*/ 0 h 840"/>
              </a:gdLst>
              <a:ahLst/>
              <a:cxnLst>
                <a:cxn ang="0">
                  <a:pos x="T0" y="T1"/>
                </a:cxn>
                <a:cxn ang="0">
                  <a:pos x="T2" y="T3"/>
                </a:cxn>
                <a:cxn ang="0">
                  <a:pos x="T4" y="T5"/>
                </a:cxn>
                <a:cxn ang="0">
                  <a:pos x="T6" y="T7"/>
                </a:cxn>
                <a:cxn ang="0">
                  <a:pos x="T8" y="T9"/>
                </a:cxn>
                <a:cxn ang="0">
                  <a:pos x="T10" y="T11"/>
                </a:cxn>
              </a:cxnLst>
              <a:rect l="0" t="0" r="r" b="b"/>
              <a:pathLst>
                <a:path w="17" h="840">
                  <a:moveTo>
                    <a:pt x="0" y="0"/>
                  </a:moveTo>
                  <a:lnTo>
                    <a:pt x="0" y="0"/>
                  </a:lnTo>
                  <a:lnTo>
                    <a:pt x="17" y="0"/>
                  </a:lnTo>
                  <a:lnTo>
                    <a:pt x="17" y="840"/>
                  </a:lnTo>
                  <a:lnTo>
                    <a:pt x="0" y="840"/>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69">
              <a:extLst>
                <a:ext uri="{FF2B5EF4-FFF2-40B4-BE49-F238E27FC236}">
                  <a16:creationId xmlns:a16="http://schemas.microsoft.com/office/drawing/2014/main" id="{F1A3575B-F3EF-4784-96FC-0F8D463F2512}"/>
                </a:ext>
              </a:extLst>
            </p:cNvPr>
            <p:cNvSpPr>
              <a:spLocks/>
            </p:cNvSpPr>
            <p:nvPr userDrawn="1"/>
          </p:nvSpPr>
          <p:spPr bwMode="auto">
            <a:xfrm>
              <a:off x="2500313" y="6273801"/>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70">
              <a:extLst>
                <a:ext uri="{FF2B5EF4-FFF2-40B4-BE49-F238E27FC236}">
                  <a16:creationId xmlns:a16="http://schemas.microsoft.com/office/drawing/2014/main" id="{6FFE5E05-C713-46D1-9DDE-37DB0434C025}"/>
                </a:ext>
              </a:extLst>
            </p:cNvPr>
            <p:cNvSpPr>
              <a:spLocks/>
            </p:cNvSpPr>
            <p:nvPr userDrawn="1"/>
          </p:nvSpPr>
          <p:spPr bwMode="auto">
            <a:xfrm>
              <a:off x="2686051" y="6273801"/>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71">
              <a:extLst>
                <a:ext uri="{FF2B5EF4-FFF2-40B4-BE49-F238E27FC236}">
                  <a16:creationId xmlns:a16="http://schemas.microsoft.com/office/drawing/2014/main" id="{B7D25D4A-1B1C-41CA-BDCE-BBADA404731E}"/>
                </a:ext>
              </a:extLst>
            </p:cNvPr>
            <p:cNvSpPr>
              <a:spLocks/>
            </p:cNvSpPr>
            <p:nvPr userDrawn="1"/>
          </p:nvSpPr>
          <p:spPr bwMode="auto">
            <a:xfrm>
              <a:off x="2686051" y="6273801"/>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72">
              <a:extLst>
                <a:ext uri="{FF2B5EF4-FFF2-40B4-BE49-F238E27FC236}">
                  <a16:creationId xmlns:a16="http://schemas.microsoft.com/office/drawing/2014/main" id="{584B8E0B-78FA-4529-9DCE-C14C28227AD3}"/>
                </a:ext>
              </a:extLst>
            </p:cNvPr>
            <p:cNvSpPr>
              <a:spLocks/>
            </p:cNvSpPr>
            <p:nvPr userDrawn="1"/>
          </p:nvSpPr>
          <p:spPr bwMode="auto">
            <a:xfrm>
              <a:off x="2551113" y="6276976"/>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73">
              <a:extLst>
                <a:ext uri="{FF2B5EF4-FFF2-40B4-BE49-F238E27FC236}">
                  <a16:creationId xmlns:a16="http://schemas.microsoft.com/office/drawing/2014/main" id="{7B3C87B2-AC32-4EA5-AECB-16033AAE6801}"/>
                </a:ext>
              </a:extLst>
            </p:cNvPr>
            <p:cNvSpPr>
              <a:spLocks/>
            </p:cNvSpPr>
            <p:nvPr userDrawn="1"/>
          </p:nvSpPr>
          <p:spPr bwMode="auto">
            <a:xfrm>
              <a:off x="2755901" y="6529389"/>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74">
              <a:extLst>
                <a:ext uri="{FF2B5EF4-FFF2-40B4-BE49-F238E27FC236}">
                  <a16:creationId xmlns:a16="http://schemas.microsoft.com/office/drawing/2014/main" id="{E6C1B1DB-5F0D-437A-B581-FC6924E341EE}"/>
                </a:ext>
              </a:extLst>
            </p:cNvPr>
            <p:cNvSpPr>
              <a:spLocks/>
            </p:cNvSpPr>
            <p:nvPr userDrawn="1"/>
          </p:nvSpPr>
          <p:spPr bwMode="auto">
            <a:xfrm>
              <a:off x="2608263" y="6275389"/>
              <a:ext cx="92075" cy="220663"/>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75">
              <a:extLst>
                <a:ext uri="{FF2B5EF4-FFF2-40B4-BE49-F238E27FC236}">
                  <a16:creationId xmlns:a16="http://schemas.microsoft.com/office/drawing/2014/main" id="{E10100DD-0422-4ED8-9038-991CEA2FDB3B}"/>
                </a:ext>
              </a:extLst>
            </p:cNvPr>
            <p:cNvSpPr>
              <a:spLocks/>
            </p:cNvSpPr>
            <p:nvPr userDrawn="1"/>
          </p:nvSpPr>
          <p:spPr bwMode="auto">
            <a:xfrm>
              <a:off x="2660651" y="6276976"/>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76">
              <a:extLst>
                <a:ext uri="{FF2B5EF4-FFF2-40B4-BE49-F238E27FC236}">
                  <a16:creationId xmlns:a16="http://schemas.microsoft.com/office/drawing/2014/main" id="{72A53DA4-4085-4C57-8FD2-54E54E55B9FE}"/>
                </a:ext>
              </a:extLst>
            </p:cNvPr>
            <p:cNvSpPr>
              <a:spLocks/>
            </p:cNvSpPr>
            <p:nvPr userDrawn="1"/>
          </p:nvSpPr>
          <p:spPr bwMode="auto">
            <a:xfrm>
              <a:off x="2606676" y="6510339"/>
              <a:ext cx="95250" cy="65088"/>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77">
              <a:extLst>
                <a:ext uri="{FF2B5EF4-FFF2-40B4-BE49-F238E27FC236}">
                  <a16:creationId xmlns:a16="http://schemas.microsoft.com/office/drawing/2014/main" id="{9C38A678-B6A2-4645-ADFF-B0F275E49E59}"/>
                </a:ext>
              </a:extLst>
            </p:cNvPr>
            <p:cNvSpPr>
              <a:spLocks/>
            </p:cNvSpPr>
            <p:nvPr userDrawn="1"/>
          </p:nvSpPr>
          <p:spPr bwMode="auto">
            <a:xfrm>
              <a:off x="2562226" y="6542089"/>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78">
              <a:extLst>
                <a:ext uri="{FF2B5EF4-FFF2-40B4-BE49-F238E27FC236}">
                  <a16:creationId xmlns:a16="http://schemas.microsoft.com/office/drawing/2014/main" id="{C641E5D3-6475-4B9A-90B0-6FDF5CF1793D}"/>
                </a:ext>
              </a:extLst>
            </p:cNvPr>
            <p:cNvSpPr>
              <a:spLocks/>
            </p:cNvSpPr>
            <p:nvPr userDrawn="1"/>
          </p:nvSpPr>
          <p:spPr bwMode="auto">
            <a:xfrm>
              <a:off x="2663826" y="6542089"/>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79">
              <a:extLst>
                <a:ext uri="{FF2B5EF4-FFF2-40B4-BE49-F238E27FC236}">
                  <a16:creationId xmlns:a16="http://schemas.microsoft.com/office/drawing/2014/main" id="{7E732511-6139-40B8-9D27-C80388251179}"/>
                </a:ext>
              </a:extLst>
            </p:cNvPr>
            <p:cNvSpPr>
              <a:spLocks noEditPoints="1"/>
            </p:cNvSpPr>
            <p:nvPr userDrawn="1"/>
          </p:nvSpPr>
          <p:spPr bwMode="auto">
            <a:xfrm>
              <a:off x="2870201" y="6337301"/>
              <a:ext cx="52388" cy="55563"/>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80">
              <a:extLst>
                <a:ext uri="{FF2B5EF4-FFF2-40B4-BE49-F238E27FC236}">
                  <a16:creationId xmlns:a16="http://schemas.microsoft.com/office/drawing/2014/main" id="{39A0320F-96E6-44CC-83BC-9701A233DC28}"/>
                </a:ext>
              </a:extLst>
            </p:cNvPr>
            <p:cNvSpPr>
              <a:spLocks/>
            </p:cNvSpPr>
            <p:nvPr userDrawn="1"/>
          </p:nvSpPr>
          <p:spPr bwMode="auto">
            <a:xfrm>
              <a:off x="2933701" y="6337301"/>
              <a:ext cx="30163" cy="55563"/>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81">
              <a:extLst>
                <a:ext uri="{FF2B5EF4-FFF2-40B4-BE49-F238E27FC236}">
                  <a16:creationId xmlns:a16="http://schemas.microsoft.com/office/drawing/2014/main" id="{B6F2E84F-0643-4767-B1A0-4F89F3B118FA}"/>
                </a:ext>
              </a:extLst>
            </p:cNvPr>
            <p:cNvSpPr>
              <a:spLocks/>
            </p:cNvSpPr>
            <p:nvPr userDrawn="1"/>
          </p:nvSpPr>
          <p:spPr bwMode="auto">
            <a:xfrm>
              <a:off x="2976563" y="6337301"/>
              <a:ext cx="30163" cy="55563"/>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82">
              <a:extLst>
                <a:ext uri="{FF2B5EF4-FFF2-40B4-BE49-F238E27FC236}">
                  <a16:creationId xmlns:a16="http://schemas.microsoft.com/office/drawing/2014/main" id="{AAF78845-4CA8-4BB6-8D60-073CCA5B352A}"/>
                </a:ext>
              </a:extLst>
            </p:cNvPr>
            <p:cNvSpPr>
              <a:spLocks/>
            </p:cNvSpPr>
            <p:nvPr userDrawn="1"/>
          </p:nvSpPr>
          <p:spPr bwMode="auto">
            <a:xfrm>
              <a:off x="3017838" y="6337301"/>
              <a:ext cx="34925" cy="55563"/>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83">
              <a:extLst>
                <a:ext uri="{FF2B5EF4-FFF2-40B4-BE49-F238E27FC236}">
                  <a16:creationId xmlns:a16="http://schemas.microsoft.com/office/drawing/2014/main" id="{6CDA5B3B-EFF1-44BF-B270-0CDE6CAD448C}"/>
                </a:ext>
              </a:extLst>
            </p:cNvPr>
            <p:cNvSpPr>
              <a:spLocks/>
            </p:cNvSpPr>
            <p:nvPr userDrawn="1"/>
          </p:nvSpPr>
          <p:spPr bwMode="auto">
            <a:xfrm>
              <a:off x="3067051" y="6337301"/>
              <a:ext cx="44450" cy="55563"/>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84">
              <a:extLst>
                <a:ext uri="{FF2B5EF4-FFF2-40B4-BE49-F238E27FC236}">
                  <a16:creationId xmlns:a16="http://schemas.microsoft.com/office/drawing/2014/main" id="{54B1B484-ED37-43AB-9EBD-FD563BC51DA3}"/>
                </a:ext>
              </a:extLst>
            </p:cNvPr>
            <p:cNvSpPr>
              <a:spLocks/>
            </p:cNvSpPr>
            <p:nvPr userDrawn="1"/>
          </p:nvSpPr>
          <p:spPr bwMode="auto">
            <a:xfrm>
              <a:off x="3149601" y="6337301"/>
              <a:ext cx="6350" cy="55563"/>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85">
              <a:extLst>
                <a:ext uri="{FF2B5EF4-FFF2-40B4-BE49-F238E27FC236}">
                  <a16:creationId xmlns:a16="http://schemas.microsoft.com/office/drawing/2014/main" id="{E37DC89E-B4A8-4229-B28A-120B424ECE72}"/>
                </a:ext>
              </a:extLst>
            </p:cNvPr>
            <p:cNvSpPr>
              <a:spLocks/>
            </p:cNvSpPr>
            <p:nvPr userDrawn="1"/>
          </p:nvSpPr>
          <p:spPr bwMode="auto">
            <a:xfrm>
              <a:off x="3173413" y="6337301"/>
              <a:ext cx="44450" cy="55563"/>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86">
              <a:extLst>
                <a:ext uri="{FF2B5EF4-FFF2-40B4-BE49-F238E27FC236}">
                  <a16:creationId xmlns:a16="http://schemas.microsoft.com/office/drawing/2014/main" id="{87184550-9AB8-4CAE-A3C1-F4A8236E7D1C}"/>
                </a:ext>
              </a:extLst>
            </p:cNvPr>
            <p:cNvSpPr>
              <a:spLocks/>
            </p:cNvSpPr>
            <p:nvPr userDrawn="1"/>
          </p:nvSpPr>
          <p:spPr bwMode="auto">
            <a:xfrm>
              <a:off x="3232151" y="6337301"/>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87">
              <a:extLst>
                <a:ext uri="{FF2B5EF4-FFF2-40B4-BE49-F238E27FC236}">
                  <a16:creationId xmlns:a16="http://schemas.microsoft.com/office/drawing/2014/main" id="{C118AB9F-3F6E-4F96-ABEB-0FB26180E774}"/>
                </a:ext>
              </a:extLst>
            </p:cNvPr>
            <p:cNvSpPr>
              <a:spLocks/>
            </p:cNvSpPr>
            <p:nvPr userDrawn="1"/>
          </p:nvSpPr>
          <p:spPr bwMode="auto">
            <a:xfrm>
              <a:off x="3273426" y="6337301"/>
              <a:ext cx="42863" cy="55563"/>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88">
              <a:extLst>
                <a:ext uri="{FF2B5EF4-FFF2-40B4-BE49-F238E27FC236}">
                  <a16:creationId xmlns:a16="http://schemas.microsoft.com/office/drawing/2014/main" id="{A7DF51BB-84B1-412E-8BE2-E0ABDED78E6A}"/>
                </a:ext>
              </a:extLst>
            </p:cNvPr>
            <p:cNvSpPr>
              <a:spLocks/>
            </p:cNvSpPr>
            <p:nvPr userDrawn="1"/>
          </p:nvSpPr>
          <p:spPr bwMode="auto">
            <a:xfrm>
              <a:off x="3327401" y="6337301"/>
              <a:ext cx="4763" cy="55563"/>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89">
              <a:extLst>
                <a:ext uri="{FF2B5EF4-FFF2-40B4-BE49-F238E27FC236}">
                  <a16:creationId xmlns:a16="http://schemas.microsoft.com/office/drawing/2014/main" id="{0AD2E005-85B2-44F7-A6C4-45D7D90AB7FA}"/>
                </a:ext>
              </a:extLst>
            </p:cNvPr>
            <p:cNvSpPr>
              <a:spLocks/>
            </p:cNvSpPr>
            <p:nvPr userDrawn="1"/>
          </p:nvSpPr>
          <p:spPr bwMode="auto">
            <a:xfrm>
              <a:off x="3343276" y="6337301"/>
              <a:ext cx="42863" cy="55563"/>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90">
              <a:extLst>
                <a:ext uri="{FF2B5EF4-FFF2-40B4-BE49-F238E27FC236}">
                  <a16:creationId xmlns:a16="http://schemas.microsoft.com/office/drawing/2014/main" id="{0EF47530-EB7A-4FAE-A5D0-89C5ED08DC22}"/>
                </a:ext>
              </a:extLst>
            </p:cNvPr>
            <p:cNvSpPr>
              <a:spLocks/>
            </p:cNvSpPr>
            <p:nvPr userDrawn="1"/>
          </p:nvSpPr>
          <p:spPr bwMode="auto">
            <a:xfrm>
              <a:off x="3397251" y="6337301"/>
              <a:ext cx="39688" cy="57150"/>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91">
              <a:extLst>
                <a:ext uri="{FF2B5EF4-FFF2-40B4-BE49-F238E27FC236}">
                  <a16:creationId xmlns:a16="http://schemas.microsoft.com/office/drawing/2014/main" id="{91D719D9-047D-403C-A4D2-3DF32C1047B1}"/>
                </a:ext>
              </a:extLst>
            </p:cNvPr>
            <p:cNvSpPr>
              <a:spLocks/>
            </p:cNvSpPr>
            <p:nvPr userDrawn="1"/>
          </p:nvSpPr>
          <p:spPr bwMode="auto">
            <a:xfrm>
              <a:off x="3448051" y="6337301"/>
              <a:ext cx="42863" cy="55563"/>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92">
              <a:extLst>
                <a:ext uri="{FF2B5EF4-FFF2-40B4-BE49-F238E27FC236}">
                  <a16:creationId xmlns:a16="http://schemas.microsoft.com/office/drawing/2014/main" id="{573303AE-DAAB-460E-924F-CC2310383B4F}"/>
                </a:ext>
              </a:extLst>
            </p:cNvPr>
            <p:cNvSpPr>
              <a:spLocks/>
            </p:cNvSpPr>
            <p:nvPr userDrawn="1"/>
          </p:nvSpPr>
          <p:spPr bwMode="auto">
            <a:xfrm>
              <a:off x="3500438" y="6337301"/>
              <a:ext cx="34925" cy="55563"/>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93">
              <a:extLst>
                <a:ext uri="{FF2B5EF4-FFF2-40B4-BE49-F238E27FC236}">
                  <a16:creationId xmlns:a16="http://schemas.microsoft.com/office/drawing/2014/main" id="{C5FDCFE9-EC6E-4A17-990C-964420FCF7B8}"/>
                </a:ext>
              </a:extLst>
            </p:cNvPr>
            <p:cNvSpPr>
              <a:spLocks/>
            </p:cNvSpPr>
            <p:nvPr userDrawn="1"/>
          </p:nvSpPr>
          <p:spPr bwMode="auto">
            <a:xfrm>
              <a:off x="3565526" y="6351589"/>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94">
              <a:extLst>
                <a:ext uri="{FF2B5EF4-FFF2-40B4-BE49-F238E27FC236}">
                  <a16:creationId xmlns:a16="http://schemas.microsoft.com/office/drawing/2014/main" id="{FD0C28D5-10CB-4DCD-BF81-3A3F99E22CF9}"/>
                </a:ext>
              </a:extLst>
            </p:cNvPr>
            <p:cNvSpPr>
              <a:spLocks noEditPoints="1"/>
            </p:cNvSpPr>
            <p:nvPr userDrawn="1"/>
          </p:nvSpPr>
          <p:spPr bwMode="auto">
            <a:xfrm>
              <a:off x="3584576" y="6365876"/>
              <a:ext cx="26988" cy="26988"/>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95">
              <a:extLst>
                <a:ext uri="{FF2B5EF4-FFF2-40B4-BE49-F238E27FC236}">
                  <a16:creationId xmlns:a16="http://schemas.microsoft.com/office/drawing/2014/main" id="{F96F6F83-C505-4EB0-8779-FD5EF4EC6651}"/>
                </a:ext>
              </a:extLst>
            </p:cNvPr>
            <p:cNvSpPr>
              <a:spLocks/>
            </p:cNvSpPr>
            <p:nvPr userDrawn="1"/>
          </p:nvSpPr>
          <p:spPr bwMode="auto">
            <a:xfrm>
              <a:off x="3619501" y="6365876"/>
              <a:ext cx="17463" cy="26988"/>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96">
              <a:extLst>
                <a:ext uri="{FF2B5EF4-FFF2-40B4-BE49-F238E27FC236}">
                  <a16:creationId xmlns:a16="http://schemas.microsoft.com/office/drawing/2014/main" id="{CBC9B046-BB7E-4448-9462-5EFCAEEC8236}"/>
                </a:ext>
              </a:extLst>
            </p:cNvPr>
            <p:cNvSpPr>
              <a:spLocks noEditPoints="1"/>
            </p:cNvSpPr>
            <p:nvPr userDrawn="1"/>
          </p:nvSpPr>
          <p:spPr bwMode="auto">
            <a:xfrm>
              <a:off x="2868613" y="64293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97">
              <a:extLst>
                <a:ext uri="{FF2B5EF4-FFF2-40B4-BE49-F238E27FC236}">
                  <a16:creationId xmlns:a16="http://schemas.microsoft.com/office/drawing/2014/main" id="{2B67B599-74BA-47C2-80BA-0222306980BA}"/>
                </a:ext>
              </a:extLst>
            </p:cNvPr>
            <p:cNvSpPr>
              <a:spLocks noEditPoints="1"/>
            </p:cNvSpPr>
            <p:nvPr userDrawn="1"/>
          </p:nvSpPr>
          <p:spPr bwMode="auto">
            <a:xfrm>
              <a:off x="2949576" y="64293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98">
              <a:extLst>
                <a:ext uri="{FF2B5EF4-FFF2-40B4-BE49-F238E27FC236}">
                  <a16:creationId xmlns:a16="http://schemas.microsoft.com/office/drawing/2014/main" id="{5CA8FD9A-8FD0-4D07-8885-7A16F8A3237B}"/>
                </a:ext>
              </a:extLst>
            </p:cNvPr>
            <p:cNvSpPr>
              <a:spLocks noEditPoints="1"/>
            </p:cNvSpPr>
            <p:nvPr userDrawn="1"/>
          </p:nvSpPr>
          <p:spPr bwMode="auto">
            <a:xfrm>
              <a:off x="3014663" y="64293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99">
              <a:extLst>
                <a:ext uri="{FF2B5EF4-FFF2-40B4-BE49-F238E27FC236}">
                  <a16:creationId xmlns:a16="http://schemas.microsoft.com/office/drawing/2014/main" id="{1178183A-C99F-4FE6-A705-AB3C7CBA8074}"/>
                </a:ext>
              </a:extLst>
            </p:cNvPr>
            <p:cNvSpPr>
              <a:spLocks/>
            </p:cNvSpPr>
            <p:nvPr userDrawn="1"/>
          </p:nvSpPr>
          <p:spPr bwMode="auto">
            <a:xfrm>
              <a:off x="3113088" y="64293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100">
              <a:extLst>
                <a:ext uri="{FF2B5EF4-FFF2-40B4-BE49-F238E27FC236}">
                  <a16:creationId xmlns:a16="http://schemas.microsoft.com/office/drawing/2014/main" id="{BFB8A446-5FEE-4553-BD22-239CD3F5BDA2}"/>
                </a:ext>
              </a:extLst>
            </p:cNvPr>
            <p:cNvSpPr>
              <a:spLocks/>
            </p:cNvSpPr>
            <p:nvPr userDrawn="1"/>
          </p:nvSpPr>
          <p:spPr bwMode="auto">
            <a:xfrm>
              <a:off x="3148013" y="64293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101">
              <a:extLst>
                <a:ext uri="{FF2B5EF4-FFF2-40B4-BE49-F238E27FC236}">
                  <a16:creationId xmlns:a16="http://schemas.microsoft.com/office/drawing/2014/main" id="{F6119E81-E257-4A2C-BBBA-9A4D07C327A7}"/>
                </a:ext>
              </a:extLst>
            </p:cNvPr>
            <p:cNvSpPr>
              <a:spLocks/>
            </p:cNvSpPr>
            <p:nvPr userDrawn="1"/>
          </p:nvSpPr>
          <p:spPr bwMode="auto">
            <a:xfrm>
              <a:off x="3273426" y="6427789"/>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102">
              <a:extLst>
                <a:ext uri="{FF2B5EF4-FFF2-40B4-BE49-F238E27FC236}">
                  <a16:creationId xmlns:a16="http://schemas.microsoft.com/office/drawing/2014/main" id="{5A89393A-CA1F-4044-9EDF-76402BB623F1}"/>
                </a:ext>
              </a:extLst>
            </p:cNvPr>
            <p:cNvSpPr>
              <a:spLocks/>
            </p:cNvSpPr>
            <p:nvPr userDrawn="1"/>
          </p:nvSpPr>
          <p:spPr bwMode="auto">
            <a:xfrm>
              <a:off x="3346451" y="6427789"/>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103">
              <a:extLst>
                <a:ext uri="{FF2B5EF4-FFF2-40B4-BE49-F238E27FC236}">
                  <a16:creationId xmlns:a16="http://schemas.microsoft.com/office/drawing/2014/main" id="{B6B2AEEE-9531-4C30-871C-90DB9AD28577}"/>
                </a:ext>
              </a:extLst>
            </p:cNvPr>
            <p:cNvSpPr>
              <a:spLocks/>
            </p:cNvSpPr>
            <p:nvPr userDrawn="1"/>
          </p:nvSpPr>
          <p:spPr bwMode="auto">
            <a:xfrm>
              <a:off x="3441701" y="64293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104">
              <a:extLst>
                <a:ext uri="{FF2B5EF4-FFF2-40B4-BE49-F238E27FC236}">
                  <a16:creationId xmlns:a16="http://schemas.microsoft.com/office/drawing/2014/main" id="{130CFE1F-344F-4859-B5D3-507E9F041548}"/>
                </a:ext>
              </a:extLst>
            </p:cNvPr>
            <p:cNvSpPr>
              <a:spLocks/>
            </p:cNvSpPr>
            <p:nvPr userDrawn="1"/>
          </p:nvSpPr>
          <p:spPr bwMode="auto">
            <a:xfrm>
              <a:off x="3476626" y="64293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105">
              <a:extLst>
                <a:ext uri="{FF2B5EF4-FFF2-40B4-BE49-F238E27FC236}">
                  <a16:creationId xmlns:a16="http://schemas.microsoft.com/office/drawing/2014/main" id="{711E0284-4CBC-4DCB-B8DD-60C174BB4084}"/>
                </a:ext>
              </a:extLst>
            </p:cNvPr>
            <p:cNvSpPr>
              <a:spLocks/>
            </p:cNvSpPr>
            <p:nvPr userDrawn="1"/>
          </p:nvSpPr>
          <p:spPr bwMode="auto">
            <a:xfrm>
              <a:off x="3552826" y="64293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106">
              <a:extLst>
                <a:ext uri="{FF2B5EF4-FFF2-40B4-BE49-F238E27FC236}">
                  <a16:creationId xmlns:a16="http://schemas.microsoft.com/office/drawing/2014/main" id="{AD37E57D-6C40-4E02-ADB7-D34A8804A52F}"/>
                </a:ext>
              </a:extLst>
            </p:cNvPr>
            <p:cNvSpPr>
              <a:spLocks/>
            </p:cNvSpPr>
            <p:nvPr userDrawn="1"/>
          </p:nvSpPr>
          <p:spPr bwMode="auto">
            <a:xfrm>
              <a:off x="3643313" y="6427789"/>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107">
              <a:extLst>
                <a:ext uri="{FF2B5EF4-FFF2-40B4-BE49-F238E27FC236}">
                  <a16:creationId xmlns:a16="http://schemas.microsoft.com/office/drawing/2014/main" id="{70938EA9-8FF5-4017-ACA3-31481DF6C2BE}"/>
                </a:ext>
              </a:extLst>
            </p:cNvPr>
            <p:cNvSpPr>
              <a:spLocks/>
            </p:cNvSpPr>
            <p:nvPr userDrawn="1"/>
          </p:nvSpPr>
          <p:spPr bwMode="auto">
            <a:xfrm>
              <a:off x="3738563" y="64293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2B011382-6900-4299-A67B-AFE2E5D916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19983" y="846149"/>
            <a:ext cx="8272017" cy="5165702"/>
          </a:xfrm>
          <a:prstGeom prst="rect">
            <a:avLst/>
          </a:prstGeom>
        </p:spPr>
      </p:pic>
      <p:cxnSp>
        <p:nvCxnSpPr>
          <p:cNvPr id="5" name="Straight Connector 4">
            <a:extLst>
              <a:ext uri="{FF2B5EF4-FFF2-40B4-BE49-F238E27FC236}">
                <a16:creationId xmlns:a16="http://schemas.microsoft.com/office/drawing/2014/main" id="{9BF8A49A-0C6F-4286-B2DB-7A2EAE008B80}"/>
              </a:ext>
            </a:extLst>
          </p:cNvPr>
          <p:cNvCxnSpPr>
            <a:cxnSpLocks/>
          </p:cNvCxnSpPr>
          <p:nvPr userDrawn="1"/>
        </p:nvCxnSpPr>
        <p:spPr>
          <a:xfrm>
            <a:off x="551328" y="2121021"/>
            <a:ext cx="677344" cy="0"/>
          </a:xfrm>
          <a:prstGeom prst="line">
            <a:avLst/>
          </a:prstGeom>
          <a:noFill/>
          <a:ln w="76200" cap="flat" cmpd="sng" algn="ctr">
            <a:solidFill>
              <a:srgbClr val="5DA7E5"/>
            </a:solidFill>
            <a:prstDash val="solid"/>
            <a:miter lim="800000"/>
          </a:ln>
          <a:effectLst/>
        </p:spPr>
      </p:cxnSp>
      <p:sp>
        <p:nvSpPr>
          <p:cNvPr id="8" name="Rectangle 7">
            <a:extLst>
              <a:ext uri="{FF2B5EF4-FFF2-40B4-BE49-F238E27FC236}">
                <a16:creationId xmlns:a16="http://schemas.microsoft.com/office/drawing/2014/main" id="{833732C0-5DB8-4D05-A957-5BF4128EDF91}"/>
              </a:ext>
            </a:extLst>
          </p:cNvPr>
          <p:cNvSpPr/>
          <p:nvPr userDrawn="1"/>
        </p:nvSpPr>
        <p:spPr>
          <a:xfrm>
            <a:off x="1" y="6281533"/>
            <a:ext cx="12192000" cy="576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49FD69B7-994C-4F38-95EA-A7A891CF2D5E}"/>
              </a:ext>
            </a:extLst>
          </p:cNvPr>
          <p:cNvSpPr>
            <a:spLocks noGrp="1"/>
          </p:cNvSpPr>
          <p:nvPr>
            <p:ph type="body" sz="quarter" idx="10" hasCustomPrompt="1"/>
          </p:nvPr>
        </p:nvSpPr>
        <p:spPr>
          <a:xfrm>
            <a:off x="541337" y="1339987"/>
            <a:ext cx="2981231" cy="412750"/>
          </a:xfrm>
        </p:spPr>
        <p:txBody>
          <a:bodyPr lIns="0" rIns="0">
            <a:noAutofit/>
          </a:bodyPr>
          <a:lstStyle>
            <a:lvl1pPr marL="0" indent="0">
              <a:buNone/>
              <a:defRPr sz="3600" b="1"/>
            </a:lvl1pPr>
          </a:lstStyle>
          <a:p>
            <a:pPr lvl="0"/>
            <a:r>
              <a:rPr lang="en-US"/>
              <a:t>THANK YOU</a:t>
            </a:r>
          </a:p>
        </p:txBody>
      </p:sp>
      <p:sp>
        <p:nvSpPr>
          <p:cNvPr id="15" name="Text Placeholder 14">
            <a:extLst>
              <a:ext uri="{FF2B5EF4-FFF2-40B4-BE49-F238E27FC236}">
                <a16:creationId xmlns:a16="http://schemas.microsoft.com/office/drawing/2014/main" id="{A43FE109-1211-4696-AB55-81F7C1D6FB3E}"/>
              </a:ext>
            </a:extLst>
          </p:cNvPr>
          <p:cNvSpPr>
            <a:spLocks noGrp="1"/>
          </p:cNvSpPr>
          <p:nvPr>
            <p:ph type="body" sz="quarter" idx="11" hasCustomPrompt="1"/>
          </p:nvPr>
        </p:nvSpPr>
        <p:spPr>
          <a:xfrm>
            <a:off x="541338" y="2506419"/>
            <a:ext cx="2981325" cy="1427406"/>
          </a:xfrm>
        </p:spPr>
        <p:txBody>
          <a:bodyPr lIns="0" rIns="0">
            <a:normAutofit/>
          </a:bodyPr>
          <a:lstStyle>
            <a:lvl1pPr marL="0" indent="0">
              <a:buNone/>
              <a:defRPr sz="1600">
                <a:gradFill>
                  <a:gsLst>
                    <a:gs pos="0">
                      <a:srgbClr val="7C7D7F"/>
                    </a:gs>
                    <a:gs pos="100000">
                      <a:srgbClr val="7C7D7F"/>
                    </a:gs>
                  </a:gsLst>
                  <a:lin ang="5400000" scaled="1"/>
                </a:gradFill>
              </a:defRPr>
            </a:lvl1pPr>
          </a:lstStyle>
          <a:p>
            <a:pPr lvl="0"/>
            <a:r>
              <a:rPr lang="en-US"/>
              <a:t>We wish to thank the Allen Institute founder, Paul G. Allen, for his vision, encouragement, and support.</a:t>
            </a:r>
          </a:p>
        </p:txBody>
      </p:sp>
    </p:spTree>
    <p:extLst>
      <p:ext uri="{BB962C8B-B14F-4D97-AF65-F5344CB8AC3E}">
        <p14:creationId xmlns:p14="http://schemas.microsoft.com/office/powerpoint/2010/main" val="3840675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Slide_Team Photo">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BF8A49A-0C6F-4286-B2DB-7A2EAE008B80}"/>
              </a:ext>
            </a:extLst>
          </p:cNvPr>
          <p:cNvCxnSpPr>
            <a:cxnSpLocks/>
          </p:cNvCxnSpPr>
          <p:nvPr userDrawn="1"/>
        </p:nvCxnSpPr>
        <p:spPr>
          <a:xfrm>
            <a:off x="551328" y="2121021"/>
            <a:ext cx="677344" cy="0"/>
          </a:xfrm>
          <a:prstGeom prst="line">
            <a:avLst/>
          </a:prstGeom>
          <a:noFill/>
          <a:ln w="76200" cap="flat" cmpd="sng" algn="ctr">
            <a:solidFill>
              <a:srgbClr val="5DA7E5"/>
            </a:solidFill>
            <a:prstDash val="solid"/>
            <a:miter lim="800000"/>
          </a:ln>
          <a:effectLst/>
        </p:spPr>
      </p:cxnSp>
      <p:sp>
        <p:nvSpPr>
          <p:cNvPr id="8" name="Rectangle 7">
            <a:extLst>
              <a:ext uri="{FF2B5EF4-FFF2-40B4-BE49-F238E27FC236}">
                <a16:creationId xmlns:a16="http://schemas.microsoft.com/office/drawing/2014/main" id="{833732C0-5DB8-4D05-A957-5BF4128EDF91}"/>
              </a:ext>
            </a:extLst>
          </p:cNvPr>
          <p:cNvSpPr/>
          <p:nvPr userDrawn="1"/>
        </p:nvSpPr>
        <p:spPr>
          <a:xfrm>
            <a:off x="1" y="6281533"/>
            <a:ext cx="12192000" cy="576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49FD69B7-994C-4F38-95EA-A7A891CF2D5E}"/>
              </a:ext>
            </a:extLst>
          </p:cNvPr>
          <p:cNvSpPr>
            <a:spLocks noGrp="1"/>
          </p:cNvSpPr>
          <p:nvPr>
            <p:ph type="body" sz="quarter" idx="10" hasCustomPrompt="1"/>
          </p:nvPr>
        </p:nvSpPr>
        <p:spPr>
          <a:xfrm>
            <a:off x="541337" y="1339987"/>
            <a:ext cx="2981231" cy="412750"/>
          </a:xfrm>
        </p:spPr>
        <p:txBody>
          <a:bodyPr lIns="0" rIns="0">
            <a:noAutofit/>
          </a:bodyPr>
          <a:lstStyle>
            <a:lvl1pPr marL="0" indent="0">
              <a:buNone/>
              <a:defRPr sz="3600" b="1"/>
            </a:lvl1pPr>
          </a:lstStyle>
          <a:p>
            <a:pPr lvl="0"/>
            <a:r>
              <a:rPr lang="en-US"/>
              <a:t>THANK YOU</a:t>
            </a:r>
          </a:p>
        </p:txBody>
      </p:sp>
      <p:sp>
        <p:nvSpPr>
          <p:cNvPr id="15" name="Text Placeholder 14">
            <a:extLst>
              <a:ext uri="{FF2B5EF4-FFF2-40B4-BE49-F238E27FC236}">
                <a16:creationId xmlns:a16="http://schemas.microsoft.com/office/drawing/2014/main" id="{A43FE109-1211-4696-AB55-81F7C1D6FB3E}"/>
              </a:ext>
            </a:extLst>
          </p:cNvPr>
          <p:cNvSpPr>
            <a:spLocks noGrp="1"/>
          </p:cNvSpPr>
          <p:nvPr>
            <p:ph type="body" sz="quarter" idx="11" hasCustomPrompt="1"/>
          </p:nvPr>
        </p:nvSpPr>
        <p:spPr>
          <a:xfrm>
            <a:off x="541338" y="2506419"/>
            <a:ext cx="2981325" cy="1427406"/>
          </a:xfrm>
        </p:spPr>
        <p:txBody>
          <a:bodyPr lIns="0" rIns="0">
            <a:normAutofit/>
          </a:bodyPr>
          <a:lstStyle>
            <a:lvl1pPr marL="0" indent="0">
              <a:buNone/>
              <a:defRPr sz="1600">
                <a:gradFill>
                  <a:gsLst>
                    <a:gs pos="0">
                      <a:srgbClr val="7C7D7F"/>
                    </a:gs>
                    <a:gs pos="100000">
                      <a:srgbClr val="7C7D7F"/>
                    </a:gs>
                  </a:gsLst>
                  <a:lin ang="5400000" scaled="1"/>
                </a:gradFill>
              </a:defRPr>
            </a:lvl1pPr>
          </a:lstStyle>
          <a:p>
            <a:pPr lvl="0"/>
            <a:r>
              <a:rPr lang="en-US"/>
              <a:t>We wish to thank the Allen Institute founder, Paul G. Allen, for his vision, encouragement, and support.</a:t>
            </a:r>
          </a:p>
        </p:txBody>
      </p:sp>
      <p:pic>
        <p:nvPicPr>
          <p:cNvPr id="10" name="Picture 9">
            <a:extLst>
              <a:ext uri="{FF2B5EF4-FFF2-40B4-BE49-F238E27FC236}">
                <a16:creationId xmlns:a16="http://schemas.microsoft.com/office/drawing/2014/main" id="{450A85C7-8489-477E-8812-ECF57EB729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19983" y="631435"/>
            <a:ext cx="8272017" cy="5595131"/>
          </a:xfrm>
          <a:prstGeom prst="rect">
            <a:avLst/>
          </a:prstGeom>
        </p:spPr>
      </p:pic>
      <p:grpSp>
        <p:nvGrpSpPr>
          <p:cNvPr id="128" name="Group 127">
            <a:extLst>
              <a:ext uri="{FF2B5EF4-FFF2-40B4-BE49-F238E27FC236}">
                <a16:creationId xmlns:a16="http://schemas.microsoft.com/office/drawing/2014/main" id="{583D214C-86C7-4C22-A7CB-F42B8DBFD4B1}"/>
              </a:ext>
            </a:extLst>
          </p:cNvPr>
          <p:cNvGrpSpPr/>
          <p:nvPr userDrawn="1"/>
        </p:nvGrpSpPr>
        <p:grpSpPr>
          <a:xfrm>
            <a:off x="566623" y="5308428"/>
            <a:ext cx="3246438" cy="617538"/>
            <a:chOff x="544513" y="6118226"/>
            <a:chExt cx="3246438" cy="617538"/>
          </a:xfrm>
        </p:grpSpPr>
        <p:sp>
          <p:nvSpPr>
            <p:cNvPr id="129" name="Freeform 5">
              <a:extLst>
                <a:ext uri="{FF2B5EF4-FFF2-40B4-BE49-F238E27FC236}">
                  <a16:creationId xmlns:a16="http://schemas.microsoft.com/office/drawing/2014/main" id="{855499BF-BC09-4684-8F5C-F3BA9243EDDF}"/>
                </a:ext>
              </a:extLst>
            </p:cNvPr>
            <p:cNvSpPr>
              <a:spLocks/>
            </p:cNvSpPr>
            <p:nvPr userDrawn="1"/>
          </p:nvSpPr>
          <p:spPr bwMode="auto">
            <a:xfrm>
              <a:off x="1325563" y="6586539"/>
              <a:ext cx="12700" cy="92075"/>
            </a:xfrm>
            <a:custGeom>
              <a:avLst/>
              <a:gdLst>
                <a:gd name="T0" fmla="*/ 0 w 17"/>
                <a:gd name="T1" fmla="*/ 0 h 126"/>
                <a:gd name="T2" fmla="*/ 0 w 17"/>
                <a:gd name="T3" fmla="*/ 0 h 126"/>
                <a:gd name="T4" fmla="*/ 17 w 17"/>
                <a:gd name="T5" fmla="*/ 0 h 126"/>
                <a:gd name="T6" fmla="*/ 17 w 17"/>
                <a:gd name="T7" fmla="*/ 126 h 126"/>
                <a:gd name="T8" fmla="*/ 0 w 17"/>
                <a:gd name="T9" fmla="*/ 126 h 126"/>
                <a:gd name="T10" fmla="*/ 0 w 17"/>
                <a:gd name="T11" fmla="*/ 0 h 126"/>
              </a:gdLst>
              <a:ahLst/>
              <a:cxnLst>
                <a:cxn ang="0">
                  <a:pos x="T0" y="T1"/>
                </a:cxn>
                <a:cxn ang="0">
                  <a:pos x="T2" y="T3"/>
                </a:cxn>
                <a:cxn ang="0">
                  <a:pos x="T4" y="T5"/>
                </a:cxn>
                <a:cxn ang="0">
                  <a:pos x="T6" y="T7"/>
                </a:cxn>
                <a:cxn ang="0">
                  <a:pos x="T8" y="T9"/>
                </a:cxn>
                <a:cxn ang="0">
                  <a:pos x="T10" y="T11"/>
                </a:cxn>
              </a:cxnLst>
              <a:rect l="0" t="0" r="r" b="b"/>
              <a:pathLst>
                <a:path w="17" h="126">
                  <a:moveTo>
                    <a:pt x="0" y="0"/>
                  </a:moveTo>
                  <a:lnTo>
                    <a:pt x="0" y="0"/>
                  </a:lnTo>
                  <a:lnTo>
                    <a:pt x="17" y="0"/>
                  </a:lnTo>
                  <a:lnTo>
                    <a:pt x="17" y="126"/>
                  </a:lnTo>
                  <a:lnTo>
                    <a:pt x="0" y="126"/>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6">
              <a:extLst>
                <a:ext uri="{FF2B5EF4-FFF2-40B4-BE49-F238E27FC236}">
                  <a16:creationId xmlns:a16="http://schemas.microsoft.com/office/drawing/2014/main" id="{71AC95B0-6193-4055-BDF5-EDA604488D6D}"/>
                </a:ext>
              </a:extLst>
            </p:cNvPr>
            <p:cNvSpPr>
              <a:spLocks/>
            </p:cNvSpPr>
            <p:nvPr userDrawn="1"/>
          </p:nvSpPr>
          <p:spPr bwMode="auto">
            <a:xfrm>
              <a:off x="1374776" y="6586539"/>
              <a:ext cx="79375" cy="92075"/>
            </a:xfrm>
            <a:custGeom>
              <a:avLst/>
              <a:gdLst>
                <a:gd name="T0" fmla="*/ 92 w 109"/>
                <a:gd name="T1" fmla="*/ 103 h 126"/>
                <a:gd name="T2" fmla="*/ 92 w 109"/>
                <a:gd name="T3" fmla="*/ 103 h 126"/>
                <a:gd name="T4" fmla="*/ 91 w 109"/>
                <a:gd name="T5" fmla="*/ 103 h 126"/>
                <a:gd name="T6" fmla="*/ 22 w 109"/>
                <a:gd name="T7" fmla="*/ 0 h 126"/>
                <a:gd name="T8" fmla="*/ 0 w 109"/>
                <a:gd name="T9" fmla="*/ 0 h 126"/>
                <a:gd name="T10" fmla="*/ 0 w 109"/>
                <a:gd name="T11" fmla="*/ 126 h 126"/>
                <a:gd name="T12" fmla="*/ 17 w 109"/>
                <a:gd name="T13" fmla="*/ 126 h 126"/>
                <a:gd name="T14" fmla="*/ 17 w 109"/>
                <a:gd name="T15" fmla="*/ 23 h 126"/>
                <a:gd name="T16" fmla="*/ 17 w 109"/>
                <a:gd name="T17" fmla="*/ 23 h 126"/>
                <a:gd name="T18" fmla="*/ 87 w 109"/>
                <a:gd name="T19" fmla="*/ 126 h 126"/>
                <a:gd name="T20" fmla="*/ 109 w 109"/>
                <a:gd name="T21" fmla="*/ 126 h 126"/>
                <a:gd name="T22" fmla="*/ 109 w 109"/>
                <a:gd name="T23" fmla="*/ 0 h 126"/>
                <a:gd name="T24" fmla="*/ 92 w 109"/>
                <a:gd name="T25" fmla="*/ 0 h 126"/>
                <a:gd name="T26" fmla="*/ 92 w 109"/>
                <a:gd name="T27" fmla="*/ 10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26">
                  <a:moveTo>
                    <a:pt x="92" y="103"/>
                  </a:moveTo>
                  <a:lnTo>
                    <a:pt x="92" y="103"/>
                  </a:lnTo>
                  <a:lnTo>
                    <a:pt x="91" y="103"/>
                  </a:lnTo>
                  <a:lnTo>
                    <a:pt x="22" y="0"/>
                  </a:lnTo>
                  <a:lnTo>
                    <a:pt x="0" y="0"/>
                  </a:lnTo>
                  <a:lnTo>
                    <a:pt x="0" y="126"/>
                  </a:lnTo>
                  <a:lnTo>
                    <a:pt x="17" y="126"/>
                  </a:lnTo>
                  <a:lnTo>
                    <a:pt x="17" y="23"/>
                  </a:lnTo>
                  <a:lnTo>
                    <a:pt x="17" y="23"/>
                  </a:lnTo>
                  <a:lnTo>
                    <a:pt x="87" y="126"/>
                  </a:lnTo>
                  <a:lnTo>
                    <a:pt x="109" y="126"/>
                  </a:lnTo>
                  <a:lnTo>
                    <a:pt x="109" y="0"/>
                  </a:lnTo>
                  <a:lnTo>
                    <a:pt x="92" y="0"/>
                  </a:lnTo>
                  <a:lnTo>
                    <a:pt x="92" y="103"/>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7">
              <a:extLst>
                <a:ext uri="{FF2B5EF4-FFF2-40B4-BE49-F238E27FC236}">
                  <a16:creationId xmlns:a16="http://schemas.microsoft.com/office/drawing/2014/main" id="{83E3DA59-91E7-4DD0-B223-E368D5A3EEB2}"/>
                </a:ext>
              </a:extLst>
            </p:cNvPr>
            <p:cNvSpPr>
              <a:spLocks/>
            </p:cNvSpPr>
            <p:nvPr userDrawn="1"/>
          </p:nvSpPr>
          <p:spPr bwMode="auto">
            <a:xfrm>
              <a:off x="1485901" y="6583364"/>
              <a:ext cx="60325" cy="96838"/>
            </a:xfrm>
            <a:custGeom>
              <a:avLst/>
              <a:gdLst>
                <a:gd name="T0" fmla="*/ 21 w 83"/>
                <a:gd name="T1" fmla="*/ 35 h 132"/>
                <a:gd name="T2" fmla="*/ 21 w 83"/>
                <a:gd name="T3" fmla="*/ 35 h 132"/>
                <a:gd name="T4" fmla="*/ 46 w 83"/>
                <a:gd name="T5" fmla="*/ 16 h 132"/>
                <a:gd name="T6" fmla="*/ 68 w 83"/>
                <a:gd name="T7" fmla="*/ 27 h 132"/>
                <a:gd name="T8" fmla="*/ 82 w 83"/>
                <a:gd name="T9" fmla="*/ 15 h 132"/>
                <a:gd name="T10" fmla="*/ 46 w 83"/>
                <a:gd name="T11" fmla="*/ 0 h 132"/>
                <a:gd name="T12" fmla="*/ 3 w 83"/>
                <a:gd name="T13" fmla="*/ 35 h 132"/>
                <a:gd name="T14" fmla="*/ 65 w 83"/>
                <a:gd name="T15" fmla="*/ 95 h 132"/>
                <a:gd name="T16" fmla="*/ 40 w 83"/>
                <a:gd name="T17" fmla="*/ 116 h 132"/>
                <a:gd name="T18" fmla="*/ 13 w 83"/>
                <a:gd name="T19" fmla="*/ 103 h 132"/>
                <a:gd name="T20" fmla="*/ 0 w 83"/>
                <a:gd name="T21" fmla="*/ 115 h 132"/>
                <a:gd name="T22" fmla="*/ 40 w 83"/>
                <a:gd name="T23" fmla="*/ 132 h 132"/>
                <a:gd name="T24" fmla="*/ 83 w 83"/>
                <a:gd name="T25" fmla="*/ 93 h 132"/>
                <a:gd name="T26" fmla="*/ 21 w 83"/>
                <a:gd name="T27" fmla="*/ 3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32">
                  <a:moveTo>
                    <a:pt x="21" y="35"/>
                  </a:moveTo>
                  <a:lnTo>
                    <a:pt x="21" y="35"/>
                  </a:lnTo>
                  <a:cubicBezTo>
                    <a:pt x="21" y="27"/>
                    <a:pt x="27" y="16"/>
                    <a:pt x="46" y="16"/>
                  </a:cubicBezTo>
                  <a:cubicBezTo>
                    <a:pt x="55" y="16"/>
                    <a:pt x="64" y="21"/>
                    <a:pt x="68" y="27"/>
                  </a:cubicBezTo>
                  <a:lnTo>
                    <a:pt x="82" y="15"/>
                  </a:lnTo>
                  <a:cubicBezTo>
                    <a:pt x="72" y="3"/>
                    <a:pt x="59" y="0"/>
                    <a:pt x="46" y="0"/>
                  </a:cubicBezTo>
                  <a:cubicBezTo>
                    <a:pt x="16" y="0"/>
                    <a:pt x="3" y="21"/>
                    <a:pt x="3" y="35"/>
                  </a:cubicBezTo>
                  <a:cubicBezTo>
                    <a:pt x="3" y="84"/>
                    <a:pt x="65" y="66"/>
                    <a:pt x="65" y="95"/>
                  </a:cubicBezTo>
                  <a:cubicBezTo>
                    <a:pt x="65" y="109"/>
                    <a:pt x="51" y="116"/>
                    <a:pt x="40" y="116"/>
                  </a:cubicBezTo>
                  <a:cubicBezTo>
                    <a:pt x="30" y="116"/>
                    <a:pt x="20" y="112"/>
                    <a:pt x="13" y="103"/>
                  </a:cubicBezTo>
                  <a:lnTo>
                    <a:pt x="0" y="115"/>
                  </a:lnTo>
                  <a:cubicBezTo>
                    <a:pt x="8" y="126"/>
                    <a:pt x="23" y="132"/>
                    <a:pt x="40" y="132"/>
                  </a:cubicBezTo>
                  <a:cubicBezTo>
                    <a:pt x="64" y="132"/>
                    <a:pt x="83" y="117"/>
                    <a:pt x="83" y="93"/>
                  </a:cubicBezTo>
                  <a:cubicBezTo>
                    <a:pt x="83" y="48"/>
                    <a:pt x="21" y="67"/>
                    <a:pt x="21" y="35"/>
                  </a:cubicBez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8">
              <a:extLst>
                <a:ext uri="{FF2B5EF4-FFF2-40B4-BE49-F238E27FC236}">
                  <a16:creationId xmlns:a16="http://schemas.microsoft.com/office/drawing/2014/main" id="{26DDE629-8561-43D6-A5B2-5B496630961E}"/>
                </a:ext>
              </a:extLst>
            </p:cNvPr>
            <p:cNvSpPr>
              <a:spLocks/>
            </p:cNvSpPr>
            <p:nvPr userDrawn="1"/>
          </p:nvSpPr>
          <p:spPr bwMode="auto">
            <a:xfrm>
              <a:off x="1570038" y="6586539"/>
              <a:ext cx="71438" cy="92075"/>
            </a:xfrm>
            <a:custGeom>
              <a:avLst/>
              <a:gdLst>
                <a:gd name="T0" fmla="*/ 0 w 98"/>
                <a:gd name="T1" fmla="*/ 16 h 126"/>
                <a:gd name="T2" fmla="*/ 0 w 98"/>
                <a:gd name="T3" fmla="*/ 16 h 126"/>
                <a:gd name="T4" fmla="*/ 41 w 98"/>
                <a:gd name="T5" fmla="*/ 16 h 126"/>
                <a:gd name="T6" fmla="*/ 41 w 98"/>
                <a:gd name="T7" fmla="*/ 126 h 126"/>
                <a:gd name="T8" fmla="*/ 58 w 98"/>
                <a:gd name="T9" fmla="*/ 126 h 126"/>
                <a:gd name="T10" fmla="*/ 58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1" y="16"/>
                  </a:lnTo>
                  <a:lnTo>
                    <a:pt x="41" y="126"/>
                  </a:lnTo>
                  <a:lnTo>
                    <a:pt x="58" y="126"/>
                  </a:lnTo>
                  <a:lnTo>
                    <a:pt x="58"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9">
              <a:extLst>
                <a:ext uri="{FF2B5EF4-FFF2-40B4-BE49-F238E27FC236}">
                  <a16:creationId xmlns:a16="http://schemas.microsoft.com/office/drawing/2014/main" id="{D1B2A2E3-E027-45C3-A850-7BD289574B15}"/>
                </a:ext>
              </a:extLst>
            </p:cNvPr>
            <p:cNvSpPr>
              <a:spLocks/>
            </p:cNvSpPr>
            <p:nvPr userDrawn="1"/>
          </p:nvSpPr>
          <p:spPr bwMode="auto">
            <a:xfrm>
              <a:off x="1670051" y="6586539"/>
              <a:ext cx="11113" cy="92075"/>
            </a:xfrm>
            <a:custGeom>
              <a:avLst/>
              <a:gdLst>
                <a:gd name="T0" fmla="*/ 0 w 17"/>
                <a:gd name="T1" fmla="*/ 0 h 126"/>
                <a:gd name="T2" fmla="*/ 0 w 17"/>
                <a:gd name="T3" fmla="*/ 0 h 126"/>
                <a:gd name="T4" fmla="*/ 17 w 17"/>
                <a:gd name="T5" fmla="*/ 0 h 126"/>
                <a:gd name="T6" fmla="*/ 17 w 17"/>
                <a:gd name="T7" fmla="*/ 126 h 126"/>
                <a:gd name="T8" fmla="*/ 0 w 17"/>
                <a:gd name="T9" fmla="*/ 126 h 126"/>
                <a:gd name="T10" fmla="*/ 0 w 17"/>
                <a:gd name="T11" fmla="*/ 0 h 126"/>
              </a:gdLst>
              <a:ahLst/>
              <a:cxnLst>
                <a:cxn ang="0">
                  <a:pos x="T0" y="T1"/>
                </a:cxn>
                <a:cxn ang="0">
                  <a:pos x="T2" y="T3"/>
                </a:cxn>
                <a:cxn ang="0">
                  <a:pos x="T4" y="T5"/>
                </a:cxn>
                <a:cxn ang="0">
                  <a:pos x="T6" y="T7"/>
                </a:cxn>
                <a:cxn ang="0">
                  <a:pos x="T8" y="T9"/>
                </a:cxn>
                <a:cxn ang="0">
                  <a:pos x="T10" y="T11"/>
                </a:cxn>
              </a:cxnLst>
              <a:rect l="0" t="0" r="r" b="b"/>
              <a:pathLst>
                <a:path w="17" h="126">
                  <a:moveTo>
                    <a:pt x="0" y="0"/>
                  </a:moveTo>
                  <a:lnTo>
                    <a:pt x="0" y="0"/>
                  </a:lnTo>
                  <a:lnTo>
                    <a:pt x="17" y="0"/>
                  </a:lnTo>
                  <a:lnTo>
                    <a:pt x="17" y="126"/>
                  </a:lnTo>
                  <a:lnTo>
                    <a:pt x="0" y="126"/>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0">
              <a:extLst>
                <a:ext uri="{FF2B5EF4-FFF2-40B4-BE49-F238E27FC236}">
                  <a16:creationId xmlns:a16="http://schemas.microsoft.com/office/drawing/2014/main" id="{13DD3199-235D-4977-9573-2A0F04420CAE}"/>
                </a:ext>
              </a:extLst>
            </p:cNvPr>
            <p:cNvSpPr>
              <a:spLocks/>
            </p:cNvSpPr>
            <p:nvPr userDrawn="1"/>
          </p:nvSpPr>
          <p:spPr bwMode="auto">
            <a:xfrm>
              <a:off x="1709738" y="6586539"/>
              <a:ext cx="71438" cy="92075"/>
            </a:xfrm>
            <a:custGeom>
              <a:avLst/>
              <a:gdLst>
                <a:gd name="T0" fmla="*/ 0 w 98"/>
                <a:gd name="T1" fmla="*/ 16 h 126"/>
                <a:gd name="T2" fmla="*/ 0 w 98"/>
                <a:gd name="T3" fmla="*/ 16 h 126"/>
                <a:gd name="T4" fmla="*/ 40 w 98"/>
                <a:gd name="T5" fmla="*/ 16 h 126"/>
                <a:gd name="T6" fmla="*/ 40 w 98"/>
                <a:gd name="T7" fmla="*/ 126 h 126"/>
                <a:gd name="T8" fmla="*/ 57 w 98"/>
                <a:gd name="T9" fmla="*/ 126 h 126"/>
                <a:gd name="T10" fmla="*/ 57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0" y="16"/>
                  </a:lnTo>
                  <a:lnTo>
                    <a:pt x="40" y="126"/>
                  </a:lnTo>
                  <a:lnTo>
                    <a:pt x="57" y="126"/>
                  </a:lnTo>
                  <a:lnTo>
                    <a:pt x="57"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1">
              <a:extLst>
                <a:ext uri="{FF2B5EF4-FFF2-40B4-BE49-F238E27FC236}">
                  <a16:creationId xmlns:a16="http://schemas.microsoft.com/office/drawing/2014/main" id="{A1535AA0-6D0D-4CE4-AE21-BF2099FDBDA4}"/>
                </a:ext>
              </a:extLst>
            </p:cNvPr>
            <p:cNvSpPr>
              <a:spLocks/>
            </p:cNvSpPr>
            <p:nvPr userDrawn="1"/>
          </p:nvSpPr>
          <p:spPr bwMode="auto">
            <a:xfrm>
              <a:off x="1806576" y="6586539"/>
              <a:ext cx="71438" cy="93663"/>
            </a:xfrm>
            <a:custGeom>
              <a:avLst/>
              <a:gdLst>
                <a:gd name="T0" fmla="*/ 80 w 97"/>
                <a:gd name="T1" fmla="*/ 77 h 129"/>
                <a:gd name="T2" fmla="*/ 80 w 97"/>
                <a:gd name="T3" fmla="*/ 77 h 129"/>
                <a:gd name="T4" fmla="*/ 49 w 97"/>
                <a:gd name="T5" fmla="*/ 113 h 129"/>
                <a:gd name="T6" fmla="*/ 17 w 97"/>
                <a:gd name="T7" fmla="*/ 77 h 129"/>
                <a:gd name="T8" fmla="*/ 17 w 97"/>
                <a:gd name="T9" fmla="*/ 0 h 129"/>
                <a:gd name="T10" fmla="*/ 0 w 97"/>
                <a:gd name="T11" fmla="*/ 0 h 129"/>
                <a:gd name="T12" fmla="*/ 0 w 97"/>
                <a:gd name="T13" fmla="*/ 80 h 129"/>
                <a:gd name="T14" fmla="*/ 49 w 97"/>
                <a:gd name="T15" fmla="*/ 129 h 129"/>
                <a:gd name="T16" fmla="*/ 97 w 97"/>
                <a:gd name="T17" fmla="*/ 80 h 129"/>
                <a:gd name="T18" fmla="*/ 97 w 97"/>
                <a:gd name="T19" fmla="*/ 0 h 129"/>
                <a:gd name="T20" fmla="*/ 80 w 97"/>
                <a:gd name="T21" fmla="*/ 0 h 129"/>
                <a:gd name="T22" fmla="*/ 80 w 97"/>
                <a:gd name="T23" fmla="*/ 7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29">
                  <a:moveTo>
                    <a:pt x="80" y="77"/>
                  </a:moveTo>
                  <a:lnTo>
                    <a:pt x="80" y="77"/>
                  </a:lnTo>
                  <a:cubicBezTo>
                    <a:pt x="80" y="93"/>
                    <a:pt x="72" y="113"/>
                    <a:pt x="49" y="113"/>
                  </a:cubicBezTo>
                  <a:cubicBezTo>
                    <a:pt x="25" y="113"/>
                    <a:pt x="17" y="93"/>
                    <a:pt x="17" y="77"/>
                  </a:cubicBezTo>
                  <a:lnTo>
                    <a:pt x="17" y="0"/>
                  </a:lnTo>
                  <a:lnTo>
                    <a:pt x="0" y="0"/>
                  </a:lnTo>
                  <a:lnTo>
                    <a:pt x="0" y="80"/>
                  </a:lnTo>
                  <a:cubicBezTo>
                    <a:pt x="0" y="109"/>
                    <a:pt x="21" y="129"/>
                    <a:pt x="49" y="129"/>
                  </a:cubicBezTo>
                  <a:cubicBezTo>
                    <a:pt x="76" y="129"/>
                    <a:pt x="97" y="109"/>
                    <a:pt x="97" y="80"/>
                  </a:cubicBezTo>
                  <a:lnTo>
                    <a:pt x="97" y="0"/>
                  </a:lnTo>
                  <a:lnTo>
                    <a:pt x="80" y="0"/>
                  </a:lnTo>
                  <a:lnTo>
                    <a:pt x="80" y="7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2">
              <a:extLst>
                <a:ext uri="{FF2B5EF4-FFF2-40B4-BE49-F238E27FC236}">
                  <a16:creationId xmlns:a16="http://schemas.microsoft.com/office/drawing/2014/main" id="{434D15E7-6188-45DB-AB89-126E4108A094}"/>
                </a:ext>
              </a:extLst>
            </p:cNvPr>
            <p:cNvSpPr>
              <a:spLocks/>
            </p:cNvSpPr>
            <p:nvPr userDrawn="1"/>
          </p:nvSpPr>
          <p:spPr bwMode="auto">
            <a:xfrm>
              <a:off x="1905001" y="6586539"/>
              <a:ext cx="69850" cy="92075"/>
            </a:xfrm>
            <a:custGeom>
              <a:avLst/>
              <a:gdLst>
                <a:gd name="T0" fmla="*/ 0 w 98"/>
                <a:gd name="T1" fmla="*/ 16 h 126"/>
                <a:gd name="T2" fmla="*/ 0 w 98"/>
                <a:gd name="T3" fmla="*/ 16 h 126"/>
                <a:gd name="T4" fmla="*/ 41 w 98"/>
                <a:gd name="T5" fmla="*/ 16 h 126"/>
                <a:gd name="T6" fmla="*/ 41 w 98"/>
                <a:gd name="T7" fmla="*/ 126 h 126"/>
                <a:gd name="T8" fmla="*/ 58 w 98"/>
                <a:gd name="T9" fmla="*/ 126 h 126"/>
                <a:gd name="T10" fmla="*/ 58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1" y="16"/>
                  </a:lnTo>
                  <a:lnTo>
                    <a:pt x="41" y="126"/>
                  </a:lnTo>
                  <a:lnTo>
                    <a:pt x="58" y="126"/>
                  </a:lnTo>
                  <a:lnTo>
                    <a:pt x="58"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3">
              <a:extLst>
                <a:ext uri="{FF2B5EF4-FFF2-40B4-BE49-F238E27FC236}">
                  <a16:creationId xmlns:a16="http://schemas.microsoft.com/office/drawing/2014/main" id="{B7D682AB-3EAF-475D-A055-0D4A07521997}"/>
                </a:ext>
              </a:extLst>
            </p:cNvPr>
            <p:cNvSpPr>
              <a:spLocks/>
            </p:cNvSpPr>
            <p:nvPr userDrawn="1"/>
          </p:nvSpPr>
          <p:spPr bwMode="auto">
            <a:xfrm>
              <a:off x="2003426" y="6586539"/>
              <a:ext cx="61913" cy="92075"/>
            </a:xfrm>
            <a:custGeom>
              <a:avLst/>
              <a:gdLst>
                <a:gd name="T0" fmla="*/ 17 w 84"/>
                <a:gd name="T1" fmla="*/ 70 h 126"/>
                <a:gd name="T2" fmla="*/ 17 w 84"/>
                <a:gd name="T3" fmla="*/ 70 h 126"/>
                <a:gd name="T4" fmla="*/ 76 w 84"/>
                <a:gd name="T5" fmla="*/ 70 h 126"/>
                <a:gd name="T6" fmla="*/ 76 w 84"/>
                <a:gd name="T7" fmla="*/ 54 h 126"/>
                <a:gd name="T8" fmla="*/ 17 w 84"/>
                <a:gd name="T9" fmla="*/ 54 h 126"/>
                <a:gd name="T10" fmla="*/ 17 w 84"/>
                <a:gd name="T11" fmla="*/ 16 h 126"/>
                <a:gd name="T12" fmla="*/ 81 w 84"/>
                <a:gd name="T13" fmla="*/ 16 h 126"/>
                <a:gd name="T14" fmla="*/ 81 w 84"/>
                <a:gd name="T15" fmla="*/ 0 h 126"/>
                <a:gd name="T16" fmla="*/ 0 w 84"/>
                <a:gd name="T17" fmla="*/ 0 h 126"/>
                <a:gd name="T18" fmla="*/ 0 w 84"/>
                <a:gd name="T19" fmla="*/ 126 h 126"/>
                <a:gd name="T20" fmla="*/ 84 w 84"/>
                <a:gd name="T21" fmla="*/ 126 h 126"/>
                <a:gd name="T22" fmla="*/ 84 w 84"/>
                <a:gd name="T23" fmla="*/ 110 h 126"/>
                <a:gd name="T24" fmla="*/ 17 w 84"/>
                <a:gd name="T25" fmla="*/ 110 h 126"/>
                <a:gd name="T26" fmla="*/ 17 w 84"/>
                <a:gd name="T2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126">
                  <a:moveTo>
                    <a:pt x="17" y="70"/>
                  </a:moveTo>
                  <a:lnTo>
                    <a:pt x="17" y="70"/>
                  </a:lnTo>
                  <a:lnTo>
                    <a:pt x="76" y="70"/>
                  </a:lnTo>
                  <a:lnTo>
                    <a:pt x="76" y="54"/>
                  </a:lnTo>
                  <a:lnTo>
                    <a:pt x="17" y="54"/>
                  </a:lnTo>
                  <a:lnTo>
                    <a:pt x="17" y="16"/>
                  </a:lnTo>
                  <a:lnTo>
                    <a:pt x="81" y="16"/>
                  </a:lnTo>
                  <a:lnTo>
                    <a:pt x="81" y="0"/>
                  </a:lnTo>
                  <a:lnTo>
                    <a:pt x="0" y="0"/>
                  </a:lnTo>
                  <a:lnTo>
                    <a:pt x="0" y="126"/>
                  </a:lnTo>
                  <a:lnTo>
                    <a:pt x="84" y="126"/>
                  </a:lnTo>
                  <a:lnTo>
                    <a:pt x="84" y="110"/>
                  </a:lnTo>
                  <a:lnTo>
                    <a:pt x="17" y="110"/>
                  </a:lnTo>
                  <a:lnTo>
                    <a:pt x="17" y="7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4">
              <a:extLst>
                <a:ext uri="{FF2B5EF4-FFF2-40B4-BE49-F238E27FC236}">
                  <a16:creationId xmlns:a16="http://schemas.microsoft.com/office/drawing/2014/main" id="{6303D1D0-8B47-460D-8C62-A7CB876CB15C}"/>
                </a:ext>
              </a:extLst>
            </p:cNvPr>
            <p:cNvSpPr>
              <a:spLocks noEditPoints="1"/>
            </p:cNvSpPr>
            <p:nvPr userDrawn="1"/>
          </p:nvSpPr>
          <p:spPr bwMode="auto">
            <a:xfrm>
              <a:off x="1058863" y="6300789"/>
              <a:ext cx="225425" cy="222250"/>
            </a:xfrm>
            <a:custGeom>
              <a:avLst/>
              <a:gdLst>
                <a:gd name="T0" fmla="*/ 107 w 311"/>
                <a:gd name="T1" fmla="*/ 189 h 305"/>
                <a:gd name="T2" fmla="*/ 107 w 311"/>
                <a:gd name="T3" fmla="*/ 189 h 305"/>
                <a:gd name="T4" fmla="*/ 155 w 311"/>
                <a:gd name="T5" fmla="*/ 65 h 305"/>
                <a:gd name="T6" fmla="*/ 201 w 311"/>
                <a:gd name="T7" fmla="*/ 189 h 305"/>
                <a:gd name="T8" fmla="*/ 107 w 311"/>
                <a:gd name="T9" fmla="*/ 189 h 305"/>
                <a:gd name="T10" fmla="*/ 107 w 311"/>
                <a:gd name="T11" fmla="*/ 189 h 305"/>
                <a:gd name="T12" fmla="*/ 133 w 311"/>
                <a:gd name="T13" fmla="*/ 0 h 305"/>
                <a:gd name="T14" fmla="*/ 133 w 311"/>
                <a:gd name="T15" fmla="*/ 0 h 305"/>
                <a:gd name="T16" fmla="*/ 0 w 311"/>
                <a:gd name="T17" fmla="*/ 305 h 305"/>
                <a:gd name="T18" fmla="*/ 61 w 311"/>
                <a:gd name="T19" fmla="*/ 305 h 305"/>
                <a:gd name="T20" fmla="*/ 88 w 311"/>
                <a:gd name="T21" fmla="*/ 235 h 305"/>
                <a:gd name="T22" fmla="*/ 220 w 311"/>
                <a:gd name="T23" fmla="*/ 235 h 305"/>
                <a:gd name="T24" fmla="*/ 249 w 311"/>
                <a:gd name="T25" fmla="*/ 305 h 305"/>
                <a:gd name="T26" fmla="*/ 311 w 311"/>
                <a:gd name="T27" fmla="*/ 305 h 305"/>
                <a:gd name="T28" fmla="*/ 180 w 311"/>
                <a:gd name="T29" fmla="*/ 0 h 305"/>
                <a:gd name="T30" fmla="*/ 133 w 311"/>
                <a:gd name="T3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1" h="305">
                  <a:moveTo>
                    <a:pt x="107" y="189"/>
                  </a:moveTo>
                  <a:lnTo>
                    <a:pt x="107" y="189"/>
                  </a:lnTo>
                  <a:lnTo>
                    <a:pt x="155" y="65"/>
                  </a:lnTo>
                  <a:lnTo>
                    <a:pt x="201" y="189"/>
                  </a:lnTo>
                  <a:lnTo>
                    <a:pt x="107" y="189"/>
                  </a:lnTo>
                  <a:lnTo>
                    <a:pt x="107" y="189"/>
                  </a:lnTo>
                  <a:close/>
                  <a:moveTo>
                    <a:pt x="133" y="0"/>
                  </a:moveTo>
                  <a:lnTo>
                    <a:pt x="133" y="0"/>
                  </a:lnTo>
                  <a:lnTo>
                    <a:pt x="0" y="305"/>
                  </a:lnTo>
                  <a:lnTo>
                    <a:pt x="61" y="305"/>
                  </a:lnTo>
                  <a:lnTo>
                    <a:pt x="88" y="235"/>
                  </a:lnTo>
                  <a:lnTo>
                    <a:pt x="220" y="235"/>
                  </a:lnTo>
                  <a:lnTo>
                    <a:pt x="249" y="305"/>
                  </a:lnTo>
                  <a:lnTo>
                    <a:pt x="311" y="305"/>
                  </a:lnTo>
                  <a:lnTo>
                    <a:pt x="180" y="0"/>
                  </a:lnTo>
                  <a:lnTo>
                    <a:pt x="133"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5">
              <a:extLst>
                <a:ext uri="{FF2B5EF4-FFF2-40B4-BE49-F238E27FC236}">
                  <a16:creationId xmlns:a16="http://schemas.microsoft.com/office/drawing/2014/main" id="{18FEC18E-AE54-4D24-83F6-792468C7F4C6}"/>
                </a:ext>
              </a:extLst>
            </p:cNvPr>
            <p:cNvSpPr>
              <a:spLocks/>
            </p:cNvSpPr>
            <p:nvPr userDrawn="1"/>
          </p:nvSpPr>
          <p:spPr bwMode="auto">
            <a:xfrm>
              <a:off x="1322388" y="6300789"/>
              <a:ext cx="133350" cy="222250"/>
            </a:xfrm>
            <a:custGeom>
              <a:avLst/>
              <a:gdLst>
                <a:gd name="T0" fmla="*/ 55 w 184"/>
                <a:gd name="T1" fmla="*/ 0 h 305"/>
                <a:gd name="T2" fmla="*/ 55 w 184"/>
                <a:gd name="T3" fmla="*/ 0 h 305"/>
                <a:gd name="T4" fmla="*/ 0 w 184"/>
                <a:gd name="T5" fmla="*/ 0 h 305"/>
                <a:gd name="T6" fmla="*/ 0 w 184"/>
                <a:gd name="T7" fmla="*/ 305 h 305"/>
                <a:gd name="T8" fmla="*/ 184 w 184"/>
                <a:gd name="T9" fmla="*/ 305 h 305"/>
                <a:gd name="T10" fmla="*/ 184 w 184"/>
                <a:gd name="T11" fmla="*/ 257 h 305"/>
                <a:gd name="T12" fmla="*/ 55 w 184"/>
                <a:gd name="T13" fmla="*/ 257 h 305"/>
                <a:gd name="T14" fmla="*/ 55 w 184"/>
                <a:gd name="T15" fmla="*/ 0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305">
                  <a:moveTo>
                    <a:pt x="55" y="0"/>
                  </a:moveTo>
                  <a:lnTo>
                    <a:pt x="55" y="0"/>
                  </a:lnTo>
                  <a:lnTo>
                    <a:pt x="0" y="0"/>
                  </a:lnTo>
                  <a:lnTo>
                    <a:pt x="0" y="305"/>
                  </a:lnTo>
                  <a:lnTo>
                    <a:pt x="184" y="305"/>
                  </a:lnTo>
                  <a:lnTo>
                    <a:pt x="184" y="257"/>
                  </a:lnTo>
                  <a:lnTo>
                    <a:pt x="55" y="257"/>
                  </a:lnTo>
                  <a:lnTo>
                    <a:pt x="55"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6">
              <a:extLst>
                <a:ext uri="{FF2B5EF4-FFF2-40B4-BE49-F238E27FC236}">
                  <a16:creationId xmlns:a16="http://schemas.microsoft.com/office/drawing/2014/main" id="{2E7A99E1-1A6F-4CAE-A0BA-48888DA69EDB}"/>
                </a:ext>
              </a:extLst>
            </p:cNvPr>
            <p:cNvSpPr>
              <a:spLocks/>
            </p:cNvSpPr>
            <p:nvPr userDrawn="1"/>
          </p:nvSpPr>
          <p:spPr bwMode="auto">
            <a:xfrm>
              <a:off x="1497013" y="6300789"/>
              <a:ext cx="134938" cy="222250"/>
            </a:xfrm>
            <a:custGeom>
              <a:avLst/>
              <a:gdLst>
                <a:gd name="T0" fmla="*/ 184 w 184"/>
                <a:gd name="T1" fmla="*/ 257 h 305"/>
                <a:gd name="T2" fmla="*/ 184 w 184"/>
                <a:gd name="T3" fmla="*/ 257 h 305"/>
                <a:gd name="T4" fmla="*/ 55 w 184"/>
                <a:gd name="T5" fmla="*/ 257 h 305"/>
                <a:gd name="T6" fmla="*/ 55 w 184"/>
                <a:gd name="T7" fmla="*/ 0 h 305"/>
                <a:gd name="T8" fmla="*/ 0 w 184"/>
                <a:gd name="T9" fmla="*/ 0 h 305"/>
                <a:gd name="T10" fmla="*/ 0 w 184"/>
                <a:gd name="T11" fmla="*/ 305 h 305"/>
                <a:gd name="T12" fmla="*/ 184 w 184"/>
                <a:gd name="T13" fmla="*/ 305 h 305"/>
                <a:gd name="T14" fmla="*/ 184 w 184"/>
                <a:gd name="T15" fmla="*/ 25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305">
                  <a:moveTo>
                    <a:pt x="184" y="257"/>
                  </a:moveTo>
                  <a:lnTo>
                    <a:pt x="184" y="257"/>
                  </a:lnTo>
                  <a:lnTo>
                    <a:pt x="55" y="257"/>
                  </a:lnTo>
                  <a:lnTo>
                    <a:pt x="55" y="0"/>
                  </a:lnTo>
                  <a:lnTo>
                    <a:pt x="0" y="0"/>
                  </a:lnTo>
                  <a:lnTo>
                    <a:pt x="0" y="305"/>
                  </a:lnTo>
                  <a:lnTo>
                    <a:pt x="184" y="305"/>
                  </a:lnTo>
                  <a:lnTo>
                    <a:pt x="184" y="25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7">
              <a:extLst>
                <a:ext uri="{FF2B5EF4-FFF2-40B4-BE49-F238E27FC236}">
                  <a16:creationId xmlns:a16="http://schemas.microsoft.com/office/drawing/2014/main" id="{66101500-A154-4AEB-8E58-0984DA87643F}"/>
                </a:ext>
              </a:extLst>
            </p:cNvPr>
            <p:cNvSpPr>
              <a:spLocks/>
            </p:cNvSpPr>
            <p:nvPr userDrawn="1"/>
          </p:nvSpPr>
          <p:spPr bwMode="auto">
            <a:xfrm>
              <a:off x="1673226" y="6300789"/>
              <a:ext cx="150813" cy="222250"/>
            </a:xfrm>
            <a:custGeom>
              <a:avLst/>
              <a:gdLst>
                <a:gd name="T0" fmla="*/ 210 w 210"/>
                <a:gd name="T1" fmla="*/ 257 h 305"/>
                <a:gd name="T2" fmla="*/ 210 w 210"/>
                <a:gd name="T3" fmla="*/ 257 h 305"/>
                <a:gd name="T4" fmla="*/ 55 w 210"/>
                <a:gd name="T5" fmla="*/ 257 h 305"/>
                <a:gd name="T6" fmla="*/ 55 w 210"/>
                <a:gd name="T7" fmla="*/ 171 h 305"/>
                <a:gd name="T8" fmla="*/ 194 w 210"/>
                <a:gd name="T9" fmla="*/ 171 h 305"/>
                <a:gd name="T10" fmla="*/ 194 w 210"/>
                <a:gd name="T11" fmla="*/ 125 h 305"/>
                <a:gd name="T12" fmla="*/ 55 w 210"/>
                <a:gd name="T13" fmla="*/ 125 h 305"/>
                <a:gd name="T14" fmla="*/ 55 w 210"/>
                <a:gd name="T15" fmla="*/ 48 h 305"/>
                <a:gd name="T16" fmla="*/ 202 w 210"/>
                <a:gd name="T17" fmla="*/ 48 h 305"/>
                <a:gd name="T18" fmla="*/ 202 w 210"/>
                <a:gd name="T19" fmla="*/ 0 h 305"/>
                <a:gd name="T20" fmla="*/ 0 w 210"/>
                <a:gd name="T21" fmla="*/ 0 h 305"/>
                <a:gd name="T22" fmla="*/ 0 w 210"/>
                <a:gd name="T23" fmla="*/ 305 h 305"/>
                <a:gd name="T24" fmla="*/ 210 w 210"/>
                <a:gd name="T25" fmla="*/ 305 h 305"/>
                <a:gd name="T26" fmla="*/ 210 w 210"/>
                <a:gd name="T27" fmla="*/ 25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 h="305">
                  <a:moveTo>
                    <a:pt x="210" y="257"/>
                  </a:moveTo>
                  <a:lnTo>
                    <a:pt x="210" y="257"/>
                  </a:lnTo>
                  <a:lnTo>
                    <a:pt x="55" y="257"/>
                  </a:lnTo>
                  <a:lnTo>
                    <a:pt x="55" y="171"/>
                  </a:lnTo>
                  <a:lnTo>
                    <a:pt x="194" y="171"/>
                  </a:lnTo>
                  <a:lnTo>
                    <a:pt x="194" y="125"/>
                  </a:lnTo>
                  <a:lnTo>
                    <a:pt x="55" y="125"/>
                  </a:lnTo>
                  <a:lnTo>
                    <a:pt x="55" y="48"/>
                  </a:lnTo>
                  <a:lnTo>
                    <a:pt x="202" y="48"/>
                  </a:lnTo>
                  <a:lnTo>
                    <a:pt x="202" y="0"/>
                  </a:lnTo>
                  <a:lnTo>
                    <a:pt x="0" y="0"/>
                  </a:lnTo>
                  <a:lnTo>
                    <a:pt x="0" y="305"/>
                  </a:lnTo>
                  <a:lnTo>
                    <a:pt x="210" y="305"/>
                  </a:lnTo>
                  <a:lnTo>
                    <a:pt x="210" y="25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8">
              <a:extLst>
                <a:ext uri="{FF2B5EF4-FFF2-40B4-BE49-F238E27FC236}">
                  <a16:creationId xmlns:a16="http://schemas.microsoft.com/office/drawing/2014/main" id="{C0031D3E-24E7-4047-9246-8FF3F93921B8}"/>
                </a:ext>
              </a:extLst>
            </p:cNvPr>
            <p:cNvSpPr>
              <a:spLocks/>
            </p:cNvSpPr>
            <p:nvPr userDrawn="1"/>
          </p:nvSpPr>
          <p:spPr bwMode="auto">
            <a:xfrm>
              <a:off x="1870076" y="6300789"/>
              <a:ext cx="195263" cy="222250"/>
            </a:xfrm>
            <a:custGeom>
              <a:avLst/>
              <a:gdLst>
                <a:gd name="T0" fmla="*/ 215 w 269"/>
                <a:gd name="T1" fmla="*/ 0 h 305"/>
                <a:gd name="T2" fmla="*/ 215 w 269"/>
                <a:gd name="T3" fmla="*/ 0 h 305"/>
                <a:gd name="T4" fmla="*/ 215 w 269"/>
                <a:gd name="T5" fmla="*/ 228 h 305"/>
                <a:gd name="T6" fmla="*/ 214 w 269"/>
                <a:gd name="T7" fmla="*/ 228 h 305"/>
                <a:gd name="T8" fmla="*/ 72 w 269"/>
                <a:gd name="T9" fmla="*/ 0 h 305"/>
                <a:gd name="T10" fmla="*/ 0 w 269"/>
                <a:gd name="T11" fmla="*/ 0 h 305"/>
                <a:gd name="T12" fmla="*/ 0 w 269"/>
                <a:gd name="T13" fmla="*/ 305 h 305"/>
                <a:gd name="T14" fmla="*/ 54 w 269"/>
                <a:gd name="T15" fmla="*/ 305 h 305"/>
                <a:gd name="T16" fmla="*/ 54 w 269"/>
                <a:gd name="T17" fmla="*/ 70 h 305"/>
                <a:gd name="T18" fmla="*/ 55 w 269"/>
                <a:gd name="T19" fmla="*/ 70 h 305"/>
                <a:gd name="T20" fmla="*/ 200 w 269"/>
                <a:gd name="T21" fmla="*/ 305 h 305"/>
                <a:gd name="T22" fmla="*/ 269 w 269"/>
                <a:gd name="T23" fmla="*/ 305 h 305"/>
                <a:gd name="T24" fmla="*/ 269 w 269"/>
                <a:gd name="T25" fmla="*/ 0 h 305"/>
                <a:gd name="T26" fmla="*/ 215 w 269"/>
                <a:gd name="T2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9" h="305">
                  <a:moveTo>
                    <a:pt x="215" y="0"/>
                  </a:moveTo>
                  <a:lnTo>
                    <a:pt x="215" y="0"/>
                  </a:lnTo>
                  <a:lnTo>
                    <a:pt x="215" y="228"/>
                  </a:lnTo>
                  <a:lnTo>
                    <a:pt x="214" y="228"/>
                  </a:lnTo>
                  <a:lnTo>
                    <a:pt x="72" y="0"/>
                  </a:lnTo>
                  <a:lnTo>
                    <a:pt x="0" y="0"/>
                  </a:lnTo>
                  <a:lnTo>
                    <a:pt x="0" y="305"/>
                  </a:lnTo>
                  <a:lnTo>
                    <a:pt x="54" y="305"/>
                  </a:lnTo>
                  <a:lnTo>
                    <a:pt x="54" y="70"/>
                  </a:lnTo>
                  <a:lnTo>
                    <a:pt x="55" y="70"/>
                  </a:lnTo>
                  <a:lnTo>
                    <a:pt x="200" y="305"/>
                  </a:lnTo>
                  <a:lnTo>
                    <a:pt x="269" y="305"/>
                  </a:lnTo>
                  <a:lnTo>
                    <a:pt x="269" y="0"/>
                  </a:lnTo>
                  <a:lnTo>
                    <a:pt x="215"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9">
              <a:extLst>
                <a:ext uri="{FF2B5EF4-FFF2-40B4-BE49-F238E27FC236}">
                  <a16:creationId xmlns:a16="http://schemas.microsoft.com/office/drawing/2014/main" id="{33239827-81BE-4296-BC68-BE4FB4EF4CC8}"/>
                </a:ext>
              </a:extLst>
            </p:cNvPr>
            <p:cNvSpPr>
              <a:spLocks/>
            </p:cNvSpPr>
            <p:nvPr userDrawn="1"/>
          </p:nvSpPr>
          <p:spPr bwMode="auto">
            <a:xfrm>
              <a:off x="833438" y="6486526"/>
              <a:ext cx="85725" cy="166688"/>
            </a:xfrm>
            <a:custGeom>
              <a:avLst/>
              <a:gdLst>
                <a:gd name="T0" fmla="*/ 41 w 117"/>
                <a:gd name="T1" fmla="*/ 130 h 227"/>
                <a:gd name="T2" fmla="*/ 41 w 117"/>
                <a:gd name="T3" fmla="*/ 130 h 227"/>
                <a:gd name="T4" fmla="*/ 78 w 117"/>
                <a:gd name="T5" fmla="*/ 188 h 227"/>
                <a:gd name="T6" fmla="*/ 113 w 117"/>
                <a:gd name="T7" fmla="*/ 227 h 227"/>
                <a:gd name="T8" fmla="*/ 93 w 117"/>
                <a:gd name="T9" fmla="*/ 105 h 227"/>
                <a:gd name="T10" fmla="*/ 85 w 117"/>
                <a:gd name="T11" fmla="*/ 90 h 227"/>
                <a:gd name="T12" fmla="*/ 65 w 117"/>
                <a:gd name="T13" fmla="*/ 58 h 227"/>
                <a:gd name="T14" fmla="*/ 0 w 117"/>
                <a:gd name="T15" fmla="*/ 0 h 227"/>
                <a:gd name="T16" fmla="*/ 34 w 117"/>
                <a:gd name="T17" fmla="*/ 116 h 227"/>
                <a:gd name="T18" fmla="*/ 41 w 117"/>
                <a:gd name="T19" fmla="*/ 1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227">
                  <a:moveTo>
                    <a:pt x="41" y="130"/>
                  </a:moveTo>
                  <a:lnTo>
                    <a:pt x="41" y="130"/>
                  </a:lnTo>
                  <a:cubicBezTo>
                    <a:pt x="51" y="150"/>
                    <a:pt x="64" y="169"/>
                    <a:pt x="78" y="188"/>
                  </a:cubicBezTo>
                  <a:cubicBezTo>
                    <a:pt x="89" y="202"/>
                    <a:pt x="100" y="215"/>
                    <a:pt x="113" y="227"/>
                  </a:cubicBezTo>
                  <a:cubicBezTo>
                    <a:pt x="117" y="184"/>
                    <a:pt x="110" y="142"/>
                    <a:pt x="93" y="105"/>
                  </a:cubicBezTo>
                  <a:cubicBezTo>
                    <a:pt x="90" y="100"/>
                    <a:pt x="88" y="95"/>
                    <a:pt x="85" y="90"/>
                  </a:cubicBezTo>
                  <a:cubicBezTo>
                    <a:pt x="79" y="79"/>
                    <a:pt x="72" y="68"/>
                    <a:pt x="65" y="58"/>
                  </a:cubicBezTo>
                  <a:cubicBezTo>
                    <a:pt x="46" y="34"/>
                    <a:pt x="24" y="15"/>
                    <a:pt x="0" y="0"/>
                  </a:cubicBezTo>
                  <a:cubicBezTo>
                    <a:pt x="5" y="40"/>
                    <a:pt x="16" y="79"/>
                    <a:pt x="34" y="116"/>
                  </a:cubicBezTo>
                  <a:cubicBezTo>
                    <a:pt x="36" y="120"/>
                    <a:pt x="39" y="125"/>
                    <a:pt x="41" y="13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0">
              <a:extLst>
                <a:ext uri="{FF2B5EF4-FFF2-40B4-BE49-F238E27FC236}">
                  <a16:creationId xmlns:a16="http://schemas.microsoft.com/office/drawing/2014/main" id="{541E9C79-8968-4FFB-AEF2-0F214E78ECFA}"/>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95 w 98"/>
                <a:gd name="T5" fmla="*/ 71 h 256"/>
                <a:gd name="T6" fmla="*/ 95 w 98"/>
                <a:gd name="T7" fmla="*/ 0 h 256"/>
                <a:gd name="T8" fmla="*/ 3 w 98"/>
                <a:gd name="T9" fmla="*/ 206 h 256"/>
                <a:gd name="T10" fmla="*/ 0 w 98"/>
                <a:gd name="T11" fmla="*/ 256 h 256"/>
              </a:gdLst>
              <a:ahLst/>
              <a:cxnLst>
                <a:cxn ang="0">
                  <a:pos x="T0" y="T1"/>
                </a:cxn>
                <a:cxn ang="0">
                  <a:pos x="T2" y="T3"/>
                </a:cxn>
                <a:cxn ang="0">
                  <a:pos x="T4" y="T5"/>
                </a:cxn>
                <a:cxn ang="0">
                  <a:pos x="T6" y="T7"/>
                </a:cxn>
                <a:cxn ang="0">
                  <a:pos x="T8" y="T9"/>
                </a:cxn>
                <a:cxn ang="0">
                  <a:pos x="T10" y="T11"/>
                </a:cxn>
              </a:cxnLst>
              <a:rect l="0" t="0" r="r" b="b"/>
              <a:pathLst>
                <a:path w="98" h="256">
                  <a:moveTo>
                    <a:pt x="0" y="256"/>
                  </a:moveTo>
                  <a:lnTo>
                    <a:pt x="0" y="256"/>
                  </a:lnTo>
                  <a:cubicBezTo>
                    <a:pt x="52" y="207"/>
                    <a:pt x="86" y="143"/>
                    <a:pt x="95" y="71"/>
                  </a:cubicBezTo>
                  <a:cubicBezTo>
                    <a:pt x="98" y="47"/>
                    <a:pt x="98" y="23"/>
                    <a:pt x="95" y="0"/>
                  </a:cubicBezTo>
                  <a:cubicBezTo>
                    <a:pt x="45" y="58"/>
                    <a:pt x="13" y="129"/>
                    <a:pt x="3" y="206"/>
                  </a:cubicBezTo>
                  <a:cubicBezTo>
                    <a:pt x="1" y="223"/>
                    <a:pt x="0" y="239"/>
                    <a:pt x="0" y="25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1">
              <a:extLst>
                <a:ext uri="{FF2B5EF4-FFF2-40B4-BE49-F238E27FC236}">
                  <a16:creationId xmlns:a16="http://schemas.microsoft.com/office/drawing/2014/main" id="{F7906A32-0F86-4D88-93DB-C9D503C87DB5}"/>
                </a:ext>
              </a:extLst>
            </p:cNvPr>
            <p:cNvSpPr>
              <a:spLocks/>
            </p:cNvSpPr>
            <p:nvPr userDrawn="1"/>
          </p:nvSpPr>
          <p:spPr bwMode="auto">
            <a:xfrm>
              <a:off x="584201" y="6473826"/>
              <a:ext cx="274638" cy="150813"/>
            </a:xfrm>
            <a:custGeom>
              <a:avLst/>
              <a:gdLst>
                <a:gd name="T0" fmla="*/ 114 w 379"/>
                <a:gd name="T1" fmla="*/ 80 h 207"/>
                <a:gd name="T2" fmla="*/ 114 w 379"/>
                <a:gd name="T3" fmla="*/ 80 h 207"/>
                <a:gd name="T4" fmla="*/ 222 w 379"/>
                <a:gd name="T5" fmla="*/ 43 h 207"/>
                <a:gd name="T6" fmla="*/ 245 w 379"/>
                <a:gd name="T7" fmla="*/ 44 h 207"/>
                <a:gd name="T8" fmla="*/ 364 w 379"/>
                <a:gd name="T9" fmla="*/ 112 h 207"/>
                <a:gd name="T10" fmla="*/ 379 w 379"/>
                <a:gd name="T11" fmla="*/ 135 h 207"/>
                <a:gd name="T12" fmla="*/ 345 w 379"/>
                <a:gd name="T13" fmla="*/ 19 h 207"/>
                <a:gd name="T14" fmla="*/ 304 w 379"/>
                <a:gd name="T15" fmla="*/ 0 h 207"/>
                <a:gd name="T16" fmla="*/ 136 w 379"/>
                <a:gd name="T17" fmla="*/ 51 h 207"/>
                <a:gd name="T18" fmla="*/ 97 w 379"/>
                <a:gd name="T19" fmla="*/ 48 h 207"/>
                <a:gd name="T20" fmla="*/ 68 w 379"/>
                <a:gd name="T21" fmla="*/ 43 h 207"/>
                <a:gd name="T22" fmla="*/ 0 w 379"/>
                <a:gd name="T23" fmla="*/ 142 h 207"/>
                <a:gd name="T24" fmla="*/ 45 w 379"/>
                <a:gd name="T25" fmla="*/ 207 h 207"/>
                <a:gd name="T26" fmla="*/ 46 w 379"/>
                <a:gd name="T27" fmla="*/ 199 h 207"/>
                <a:gd name="T28" fmla="*/ 114 w 379"/>
                <a:gd name="T29" fmla="*/ 8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9" h="207">
                  <a:moveTo>
                    <a:pt x="114" y="80"/>
                  </a:moveTo>
                  <a:lnTo>
                    <a:pt x="114" y="80"/>
                  </a:lnTo>
                  <a:cubicBezTo>
                    <a:pt x="145" y="56"/>
                    <a:pt x="183" y="43"/>
                    <a:pt x="222" y="43"/>
                  </a:cubicBezTo>
                  <a:cubicBezTo>
                    <a:pt x="230" y="43"/>
                    <a:pt x="238" y="44"/>
                    <a:pt x="245" y="44"/>
                  </a:cubicBezTo>
                  <a:cubicBezTo>
                    <a:pt x="293" y="50"/>
                    <a:pt x="335" y="75"/>
                    <a:pt x="364" y="112"/>
                  </a:cubicBezTo>
                  <a:cubicBezTo>
                    <a:pt x="369" y="119"/>
                    <a:pt x="374" y="127"/>
                    <a:pt x="379" y="135"/>
                  </a:cubicBezTo>
                  <a:cubicBezTo>
                    <a:pt x="361" y="98"/>
                    <a:pt x="350" y="59"/>
                    <a:pt x="345" y="19"/>
                  </a:cubicBezTo>
                  <a:cubicBezTo>
                    <a:pt x="332" y="11"/>
                    <a:pt x="318" y="5"/>
                    <a:pt x="304" y="0"/>
                  </a:cubicBezTo>
                  <a:cubicBezTo>
                    <a:pt x="254" y="33"/>
                    <a:pt x="196" y="51"/>
                    <a:pt x="136" y="51"/>
                  </a:cubicBezTo>
                  <a:cubicBezTo>
                    <a:pt x="123" y="51"/>
                    <a:pt x="110" y="50"/>
                    <a:pt x="97" y="48"/>
                  </a:cubicBezTo>
                  <a:cubicBezTo>
                    <a:pt x="87" y="47"/>
                    <a:pt x="77" y="45"/>
                    <a:pt x="68" y="43"/>
                  </a:cubicBezTo>
                  <a:cubicBezTo>
                    <a:pt x="37" y="70"/>
                    <a:pt x="14" y="104"/>
                    <a:pt x="0" y="142"/>
                  </a:cubicBezTo>
                  <a:cubicBezTo>
                    <a:pt x="13" y="165"/>
                    <a:pt x="28" y="186"/>
                    <a:pt x="45" y="207"/>
                  </a:cubicBezTo>
                  <a:cubicBezTo>
                    <a:pt x="45" y="204"/>
                    <a:pt x="45" y="201"/>
                    <a:pt x="46" y="199"/>
                  </a:cubicBezTo>
                  <a:cubicBezTo>
                    <a:pt x="52" y="152"/>
                    <a:pt x="76" y="110"/>
                    <a:pt x="114" y="80"/>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2">
              <a:extLst>
                <a:ext uri="{FF2B5EF4-FFF2-40B4-BE49-F238E27FC236}">
                  <a16:creationId xmlns:a16="http://schemas.microsoft.com/office/drawing/2014/main" id="{5A26E30B-676F-4E8C-88D9-446BFA425F20}"/>
                </a:ext>
              </a:extLst>
            </p:cNvPr>
            <p:cNvSpPr>
              <a:spLocks/>
            </p:cNvSpPr>
            <p:nvPr userDrawn="1"/>
          </p:nvSpPr>
          <p:spPr bwMode="auto">
            <a:xfrm>
              <a:off x="633413" y="6457951"/>
              <a:ext cx="169863" cy="52388"/>
            </a:xfrm>
            <a:custGeom>
              <a:avLst/>
              <a:gdLst>
                <a:gd name="T0" fmla="*/ 10 w 236"/>
                <a:gd name="T1" fmla="*/ 56 h 72"/>
                <a:gd name="T2" fmla="*/ 10 w 236"/>
                <a:gd name="T3" fmla="*/ 56 h 72"/>
                <a:gd name="T4" fmla="*/ 0 w 236"/>
                <a:gd name="T5" fmla="*/ 64 h 72"/>
                <a:gd name="T6" fmla="*/ 29 w 236"/>
                <a:gd name="T7" fmla="*/ 69 h 72"/>
                <a:gd name="T8" fmla="*/ 68 w 236"/>
                <a:gd name="T9" fmla="*/ 72 h 72"/>
                <a:gd name="T10" fmla="*/ 236 w 236"/>
                <a:gd name="T11" fmla="*/ 21 h 72"/>
                <a:gd name="T12" fmla="*/ 185 w 236"/>
                <a:gd name="T13" fmla="*/ 8 h 72"/>
                <a:gd name="T14" fmla="*/ 10 w 236"/>
                <a:gd name="T15" fmla="*/ 56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72">
                  <a:moveTo>
                    <a:pt x="10" y="56"/>
                  </a:moveTo>
                  <a:lnTo>
                    <a:pt x="10" y="56"/>
                  </a:lnTo>
                  <a:cubicBezTo>
                    <a:pt x="7" y="58"/>
                    <a:pt x="3" y="61"/>
                    <a:pt x="0" y="64"/>
                  </a:cubicBezTo>
                  <a:cubicBezTo>
                    <a:pt x="9" y="66"/>
                    <a:pt x="19" y="68"/>
                    <a:pt x="29" y="69"/>
                  </a:cubicBezTo>
                  <a:cubicBezTo>
                    <a:pt x="42" y="71"/>
                    <a:pt x="55" y="72"/>
                    <a:pt x="68" y="72"/>
                  </a:cubicBezTo>
                  <a:cubicBezTo>
                    <a:pt x="128" y="72"/>
                    <a:pt x="186" y="54"/>
                    <a:pt x="236" y="21"/>
                  </a:cubicBezTo>
                  <a:cubicBezTo>
                    <a:pt x="219" y="15"/>
                    <a:pt x="202" y="10"/>
                    <a:pt x="185" y="8"/>
                  </a:cubicBezTo>
                  <a:cubicBezTo>
                    <a:pt x="122" y="0"/>
                    <a:pt x="60" y="17"/>
                    <a:pt x="10" y="5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3">
              <a:extLst>
                <a:ext uri="{FF2B5EF4-FFF2-40B4-BE49-F238E27FC236}">
                  <a16:creationId xmlns:a16="http://schemas.microsoft.com/office/drawing/2014/main" id="{69637443-5CD5-496D-9739-06EFA14CF245}"/>
                </a:ext>
              </a:extLst>
            </p:cNvPr>
            <p:cNvSpPr>
              <a:spLocks/>
            </p:cNvSpPr>
            <p:nvPr userDrawn="1"/>
          </p:nvSpPr>
          <p:spPr bwMode="auto">
            <a:xfrm>
              <a:off x="895351" y="6553201"/>
              <a:ext cx="6350" cy="11113"/>
            </a:xfrm>
            <a:custGeom>
              <a:avLst/>
              <a:gdLst>
                <a:gd name="T0" fmla="*/ 8 w 8"/>
                <a:gd name="T1" fmla="*/ 15 h 15"/>
                <a:gd name="T2" fmla="*/ 8 w 8"/>
                <a:gd name="T3" fmla="*/ 15 h 15"/>
                <a:gd name="T4" fmla="*/ 0 w 8"/>
                <a:gd name="T5" fmla="*/ 0 h 15"/>
                <a:gd name="T6" fmla="*/ 8 w 8"/>
                <a:gd name="T7" fmla="*/ 15 h 15"/>
              </a:gdLst>
              <a:ahLst/>
              <a:cxnLst>
                <a:cxn ang="0">
                  <a:pos x="T0" y="T1"/>
                </a:cxn>
                <a:cxn ang="0">
                  <a:pos x="T2" y="T3"/>
                </a:cxn>
                <a:cxn ang="0">
                  <a:pos x="T4" y="T5"/>
                </a:cxn>
                <a:cxn ang="0">
                  <a:pos x="T6" y="T7"/>
                </a:cxn>
              </a:cxnLst>
              <a:rect l="0" t="0" r="r" b="b"/>
              <a:pathLst>
                <a:path w="8" h="15">
                  <a:moveTo>
                    <a:pt x="8" y="15"/>
                  </a:moveTo>
                  <a:lnTo>
                    <a:pt x="8" y="15"/>
                  </a:lnTo>
                  <a:cubicBezTo>
                    <a:pt x="5" y="10"/>
                    <a:pt x="3" y="5"/>
                    <a:pt x="0" y="0"/>
                  </a:cubicBezTo>
                  <a:cubicBezTo>
                    <a:pt x="3" y="5"/>
                    <a:pt x="5" y="10"/>
                    <a:pt x="8" y="15"/>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4">
              <a:extLst>
                <a:ext uri="{FF2B5EF4-FFF2-40B4-BE49-F238E27FC236}">
                  <a16:creationId xmlns:a16="http://schemas.microsoft.com/office/drawing/2014/main" id="{819A08BA-FF22-48E3-BFE3-072EE69DB3EE}"/>
                </a:ext>
              </a:extLst>
            </p:cNvPr>
            <p:cNvSpPr>
              <a:spLocks/>
            </p:cNvSpPr>
            <p:nvPr userDrawn="1"/>
          </p:nvSpPr>
          <p:spPr bwMode="auto">
            <a:xfrm>
              <a:off x="828676" y="6581776"/>
              <a:ext cx="87313" cy="153988"/>
            </a:xfrm>
            <a:custGeom>
              <a:avLst/>
              <a:gdLst>
                <a:gd name="T0" fmla="*/ 120 w 120"/>
                <a:gd name="T1" fmla="*/ 97 h 211"/>
                <a:gd name="T2" fmla="*/ 120 w 120"/>
                <a:gd name="T3" fmla="*/ 97 h 211"/>
                <a:gd name="T4" fmla="*/ 85 w 120"/>
                <a:gd name="T5" fmla="*/ 58 h 211"/>
                <a:gd name="T6" fmla="*/ 48 w 120"/>
                <a:gd name="T7" fmla="*/ 0 h 211"/>
                <a:gd name="T8" fmla="*/ 62 w 120"/>
                <a:gd name="T9" fmla="*/ 95 h 211"/>
                <a:gd name="T10" fmla="*/ 0 w 120"/>
                <a:gd name="T11" fmla="*/ 209 h 211"/>
                <a:gd name="T12" fmla="*/ 78 w 120"/>
                <a:gd name="T13" fmla="*/ 208 h 211"/>
                <a:gd name="T14" fmla="*/ 119 w 120"/>
                <a:gd name="T15" fmla="*/ 102 h 211"/>
                <a:gd name="T16" fmla="*/ 120 w 120"/>
                <a:gd name="T17" fmla="*/ 9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211">
                  <a:moveTo>
                    <a:pt x="120" y="97"/>
                  </a:moveTo>
                  <a:lnTo>
                    <a:pt x="120" y="97"/>
                  </a:lnTo>
                  <a:cubicBezTo>
                    <a:pt x="107" y="85"/>
                    <a:pt x="96" y="72"/>
                    <a:pt x="85" y="58"/>
                  </a:cubicBezTo>
                  <a:cubicBezTo>
                    <a:pt x="71" y="39"/>
                    <a:pt x="58" y="20"/>
                    <a:pt x="48" y="0"/>
                  </a:cubicBezTo>
                  <a:cubicBezTo>
                    <a:pt x="61" y="30"/>
                    <a:pt x="66" y="62"/>
                    <a:pt x="62" y="95"/>
                  </a:cubicBezTo>
                  <a:cubicBezTo>
                    <a:pt x="56" y="141"/>
                    <a:pt x="33" y="181"/>
                    <a:pt x="0" y="209"/>
                  </a:cubicBezTo>
                  <a:cubicBezTo>
                    <a:pt x="26" y="211"/>
                    <a:pt x="53" y="210"/>
                    <a:pt x="78" y="208"/>
                  </a:cubicBezTo>
                  <a:cubicBezTo>
                    <a:pt x="100" y="177"/>
                    <a:pt x="114" y="141"/>
                    <a:pt x="119" y="102"/>
                  </a:cubicBezTo>
                  <a:cubicBezTo>
                    <a:pt x="119" y="100"/>
                    <a:pt x="119" y="99"/>
                    <a:pt x="120" y="97"/>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5">
              <a:extLst>
                <a:ext uri="{FF2B5EF4-FFF2-40B4-BE49-F238E27FC236}">
                  <a16:creationId xmlns:a16="http://schemas.microsoft.com/office/drawing/2014/main" id="{366473DB-FCE9-44B5-AAEF-48FE1C9425F3}"/>
                </a:ext>
              </a:extLst>
            </p:cNvPr>
            <p:cNvSpPr>
              <a:spLocks/>
            </p:cNvSpPr>
            <p:nvPr userDrawn="1"/>
          </p:nvSpPr>
          <p:spPr bwMode="auto">
            <a:xfrm>
              <a:off x="901701" y="6564314"/>
              <a:ext cx="128588" cy="139700"/>
            </a:xfrm>
            <a:custGeom>
              <a:avLst/>
              <a:gdLst>
                <a:gd name="T0" fmla="*/ 31 w 179"/>
                <a:gd name="T1" fmla="*/ 47 h 192"/>
                <a:gd name="T2" fmla="*/ 31 w 179"/>
                <a:gd name="T3" fmla="*/ 47 h 192"/>
                <a:gd name="T4" fmla="*/ 0 w 179"/>
                <a:gd name="T5" fmla="*/ 0 h 192"/>
                <a:gd name="T6" fmla="*/ 20 w 179"/>
                <a:gd name="T7" fmla="*/ 122 h 192"/>
                <a:gd name="T8" fmla="*/ 118 w 179"/>
                <a:gd name="T9" fmla="*/ 192 h 192"/>
                <a:gd name="T10" fmla="*/ 179 w 179"/>
                <a:gd name="T11" fmla="*/ 156 h 192"/>
                <a:gd name="T12" fmla="*/ 31 w 179"/>
                <a:gd name="T13" fmla="*/ 47 h 192"/>
              </a:gdLst>
              <a:ahLst/>
              <a:cxnLst>
                <a:cxn ang="0">
                  <a:pos x="T0" y="T1"/>
                </a:cxn>
                <a:cxn ang="0">
                  <a:pos x="T2" y="T3"/>
                </a:cxn>
                <a:cxn ang="0">
                  <a:pos x="T4" y="T5"/>
                </a:cxn>
                <a:cxn ang="0">
                  <a:pos x="T6" y="T7"/>
                </a:cxn>
                <a:cxn ang="0">
                  <a:pos x="T8" y="T9"/>
                </a:cxn>
                <a:cxn ang="0">
                  <a:pos x="T10" y="T11"/>
                </a:cxn>
                <a:cxn ang="0">
                  <a:pos x="T12" y="T13"/>
                </a:cxn>
              </a:cxnLst>
              <a:rect l="0" t="0" r="r" b="b"/>
              <a:pathLst>
                <a:path w="179" h="192">
                  <a:moveTo>
                    <a:pt x="31" y="47"/>
                  </a:moveTo>
                  <a:lnTo>
                    <a:pt x="31" y="47"/>
                  </a:lnTo>
                  <a:cubicBezTo>
                    <a:pt x="19" y="32"/>
                    <a:pt x="9" y="16"/>
                    <a:pt x="0" y="0"/>
                  </a:cubicBezTo>
                  <a:cubicBezTo>
                    <a:pt x="17" y="37"/>
                    <a:pt x="24" y="79"/>
                    <a:pt x="20" y="122"/>
                  </a:cubicBezTo>
                  <a:cubicBezTo>
                    <a:pt x="49" y="151"/>
                    <a:pt x="82" y="174"/>
                    <a:pt x="118" y="192"/>
                  </a:cubicBezTo>
                  <a:cubicBezTo>
                    <a:pt x="139" y="182"/>
                    <a:pt x="160" y="170"/>
                    <a:pt x="179" y="156"/>
                  </a:cubicBezTo>
                  <a:cubicBezTo>
                    <a:pt x="121" y="135"/>
                    <a:pt x="69" y="98"/>
                    <a:pt x="31" y="47"/>
                  </a:cubicBezTo>
                  <a:close/>
                </a:path>
              </a:pathLst>
            </a:custGeom>
            <a:solidFill>
              <a:srgbClr val="7E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6">
              <a:extLst>
                <a:ext uri="{FF2B5EF4-FFF2-40B4-BE49-F238E27FC236}">
                  <a16:creationId xmlns:a16="http://schemas.microsoft.com/office/drawing/2014/main" id="{2E0EB909-30DC-45D0-A3E6-8C66F44C8123}"/>
                </a:ext>
              </a:extLst>
            </p:cNvPr>
            <p:cNvSpPr>
              <a:spLocks/>
            </p:cNvSpPr>
            <p:nvPr userDrawn="1"/>
          </p:nvSpPr>
          <p:spPr bwMode="auto">
            <a:xfrm>
              <a:off x="831851" y="6178551"/>
              <a:ext cx="241300" cy="374650"/>
            </a:xfrm>
            <a:custGeom>
              <a:avLst/>
              <a:gdLst>
                <a:gd name="T0" fmla="*/ 95 w 334"/>
                <a:gd name="T1" fmla="*/ 118 h 513"/>
                <a:gd name="T2" fmla="*/ 95 w 334"/>
                <a:gd name="T3" fmla="*/ 118 h 513"/>
                <a:gd name="T4" fmla="*/ 95 w 334"/>
                <a:gd name="T5" fmla="*/ 189 h 513"/>
                <a:gd name="T6" fmla="*/ 0 w 334"/>
                <a:gd name="T7" fmla="*/ 374 h 513"/>
                <a:gd name="T8" fmla="*/ 3 w 334"/>
                <a:gd name="T9" fmla="*/ 423 h 513"/>
                <a:gd name="T10" fmla="*/ 68 w 334"/>
                <a:gd name="T11" fmla="*/ 481 h 513"/>
                <a:gd name="T12" fmla="*/ 88 w 334"/>
                <a:gd name="T13" fmla="*/ 513 h 513"/>
                <a:gd name="T14" fmla="*/ 60 w 334"/>
                <a:gd name="T15" fmla="*/ 332 h 513"/>
                <a:gd name="T16" fmla="*/ 186 w 334"/>
                <a:gd name="T17" fmla="*/ 112 h 513"/>
                <a:gd name="T18" fmla="*/ 334 w 334"/>
                <a:gd name="T19" fmla="*/ 47 h 513"/>
                <a:gd name="T20" fmla="*/ 281 w 334"/>
                <a:gd name="T21" fmla="*/ 0 h 513"/>
                <a:gd name="T22" fmla="*/ 150 w 334"/>
                <a:gd name="T23" fmla="*/ 66 h 513"/>
                <a:gd name="T24" fmla="*/ 95 w 334"/>
                <a:gd name="T25" fmla="*/ 11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 h="513">
                  <a:moveTo>
                    <a:pt x="95" y="118"/>
                  </a:moveTo>
                  <a:lnTo>
                    <a:pt x="95" y="118"/>
                  </a:lnTo>
                  <a:cubicBezTo>
                    <a:pt x="98" y="141"/>
                    <a:pt x="98" y="165"/>
                    <a:pt x="95" y="189"/>
                  </a:cubicBezTo>
                  <a:cubicBezTo>
                    <a:pt x="86" y="261"/>
                    <a:pt x="52" y="325"/>
                    <a:pt x="0" y="374"/>
                  </a:cubicBezTo>
                  <a:cubicBezTo>
                    <a:pt x="0" y="390"/>
                    <a:pt x="1" y="407"/>
                    <a:pt x="3" y="423"/>
                  </a:cubicBezTo>
                  <a:cubicBezTo>
                    <a:pt x="27" y="438"/>
                    <a:pt x="49" y="457"/>
                    <a:pt x="68" y="481"/>
                  </a:cubicBezTo>
                  <a:cubicBezTo>
                    <a:pt x="75" y="491"/>
                    <a:pt x="82" y="502"/>
                    <a:pt x="88" y="513"/>
                  </a:cubicBezTo>
                  <a:cubicBezTo>
                    <a:pt x="62" y="457"/>
                    <a:pt x="52" y="394"/>
                    <a:pt x="60" y="332"/>
                  </a:cubicBezTo>
                  <a:cubicBezTo>
                    <a:pt x="71" y="244"/>
                    <a:pt x="116" y="166"/>
                    <a:pt x="186" y="112"/>
                  </a:cubicBezTo>
                  <a:cubicBezTo>
                    <a:pt x="230" y="78"/>
                    <a:pt x="281" y="56"/>
                    <a:pt x="334" y="47"/>
                  </a:cubicBezTo>
                  <a:cubicBezTo>
                    <a:pt x="318" y="30"/>
                    <a:pt x="300" y="14"/>
                    <a:pt x="281" y="0"/>
                  </a:cubicBezTo>
                  <a:cubicBezTo>
                    <a:pt x="234" y="13"/>
                    <a:pt x="190" y="36"/>
                    <a:pt x="150" y="66"/>
                  </a:cubicBezTo>
                  <a:cubicBezTo>
                    <a:pt x="130" y="82"/>
                    <a:pt x="112" y="99"/>
                    <a:pt x="95" y="118"/>
                  </a:cubicBezTo>
                  <a:close/>
                </a:path>
              </a:pathLst>
            </a:custGeom>
            <a:solidFill>
              <a:srgbClr val="7E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27">
              <a:extLst>
                <a:ext uri="{FF2B5EF4-FFF2-40B4-BE49-F238E27FC236}">
                  <a16:creationId xmlns:a16="http://schemas.microsoft.com/office/drawing/2014/main" id="{7C69E936-9C31-4386-B441-FD40AD8928CD}"/>
                </a:ext>
              </a:extLst>
            </p:cNvPr>
            <p:cNvSpPr>
              <a:spLocks/>
            </p:cNvSpPr>
            <p:nvPr userDrawn="1"/>
          </p:nvSpPr>
          <p:spPr bwMode="auto">
            <a:xfrm>
              <a:off x="858838" y="6572251"/>
              <a:ext cx="4763" cy="9525"/>
            </a:xfrm>
            <a:custGeom>
              <a:avLst/>
              <a:gdLst>
                <a:gd name="T0" fmla="*/ 7 w 7"/>
                <a:gd name="T1" fmla="*/ 14 h 14"/>
                <a:gd name="T2" fmla="*/ 7 w 7"/>
                <a:gd name="T3" fmla="*/ 14 h 14"/>
                <a:gd name="T4" fmla="*/ 0 w 7"/>
                <a:gd name="T5" fmla="*/ 0 h 14"/>
                <a:gd name="T6" fmla="*/ 7 w 7"/>
                <a:gd name="T7" fmla="*/ 14 h 14"/>
              </a:gdLst>
              <a:ahLst/>
              <a:cxnLst>
                <a:cxn ang="0">
                  <a:pos x="T0" y="T1"/>
                </a:cxn>
                <a:cxn ang="0">
                  <a:pos x="T2" y="T3"/>
                </a:cxn>
                <a:cxn ang="0">
                  <a:pos x="T4" y="T5"/>
                </a:cxn>
                <a:cxn ang="0">
                  <a:pos x="T6" y="T7"/>
                </a:cxn>
              </a:cxnLst>
              <a:rect l="0" t="0" r="r" b="b"/>
              <a:pathLst>
                <a:path w="7" h="14">
                  <a:moveTo>
                    <a:pt x="7" y="14"/>
                  </a:moveTo>
                  <a:lnTo>
                    <a:pt x="7" y="14"/>
                  </a:lnTo>
                  <a:cubicBezTo>
                    <a:pt x="4" y="9"/>
                    <a:pt x="2" y="5"/>
                    <a:pt x="0" y="0"/>
                  </a:cubicBezTo>
                  <a:cubicBezTo>
                    <a:pt x="2" y="4"/>
                    <a:pt x="5" y="9"/>
                    <a:pt x="7" y="14"/>
                  </a:cubicBezTo>
                  <a:close/>
                </a:path>
              </a:pathLst>
            </a:custGeom>
            <a:solidFill>
              <a:srgbClr val="7F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28">
              <a:extLst>
                <a:ext uri="{FF2B5EF4-FFF2-40B4-BE49-F238E27FC236}">
                  <a16:creationId xmlns:a16="http://schemas.microsoft.com/office/drawing/2014/main" id="{023F5161-0C66-4E31-9A88-DF26651080C2}"/>
                </a:ext>
              </a:extLst>
            </p:cNvPr>
            <p:cNvSpPr>
              <a:spLocks/>
            </p:cNvSpPr>
            <p:nvPr userDrawn="1"/>
          </p:nvSpPr>
          <p:spPr bwMode="auto">
            <a:xfrm>
              <a:off x="833438" y="6486526"/>
              <a:ext cx="82550" cy="166688"/>
            </a:xfrm>
            <a:custGeom>
              <a:avLst/>
              <a:gdLst>
                <a:gd name="T0" fmla="*/ 113 w 114"/>
                <a:gd name="T1" fmla="*/ 227 h 227"/>
                <a:gd name="T2" fmla="*/ 113 w 114"/>
                <a:gd name="T3" fmla="*/ 227 h 227"/>
                <a:gd name="T4" fmla="*/ 78 w 114"/>
                <a:gd name="T5" fmla="*/ 188 h 227"/>
                <a:gd name="T6" fmla="*/ 41 w 114"/>
                <a:gd name="T7" fmla="*/ 130 h 227"/>
                <a:gd name="T8" fmla="*/ 34 w 114"/>
                <a:gd name="T9" fmla="*/ 116 h 227"/>
                <a:gd name="T10" fmla="*/ 0 w 114"/>
                <a:gd name="T11" fmla="*/ 0 h 227"/>
                <a:gd name="T12" fmla="*/ 65 w 114"/>
                <a:gd name="T13" fmla="*/ 58 h 227"/>
                <a:gd name="T14" fmla="*/ 65 w 114"/>
                <a:gd name="T15" fmla="*/ 58 h 227"/>
                <a:gd name="T16" fmla="*/ 85 w 114"/>
                <a:gd name="T17" fmla="*/ 90 h 227"/>
                <a:gd name="T18" fmla="*/ 93 w 114"/>
                <a:gd name="T19" fmla="*/ 105 h 227"/>
                <a:gd name="T20" fmla="*/ 114 w 114"/>
                <a:gd name="T21" fmla="*/ 202 h 227"/>
                <a:gd name="T22" fmla="*/ 113 w 114"/>
                <a:gd name="T23"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227">
                  <a:moveTo>
                    <a:pt x="113" y="227"/>
                  </a:moveTo>
                  <a:lnTo>
                    <a:pt x="113" y="227"/>
                  </a:lnTo>
                  <a:cubicBezTo>
                    <a:pt x="100" y="215"/>
                    <a:pt x="89" y="202"/>
                    <a:pt x="78" y="188"/>
                  </a:cubicBezTo>
                  <a:cubicBezTo>
                    <a:pt x="64" y="169"/>
                    <a:pt x="51" y="150"/>
                    <a:pt x="41" y="130"/>
                  </a:cubicBezTo>
                  <a:cubicBezTo>
                    <a:pt x="39" y="125"/>
                    <a:pt x="36" y="120"/>
                    <a:pt x="34" y="116"/>
                  </a:cubicBezTo>
                  <a:cubicBezTo>
                    <a:pt x="16" y="79"/>
                    <a:pt x="5" y="40"/>
                    <a:pt x="0" y="0"/>
                  </a:cubicBezTo>
                  <a:cubicBezTo>
                    <a:pt x="24" y="15"/>
                    <a:pt x="46" y="34"/>
                    <a:pt x="65" y="58"/>
                  </a:cubicBezTo>
                  <a:cubicBezTo>
                    <a:pt x="65" y="58"/>
                    <a:pt x="65" y="58"/>
                    <a:pt x="65" y="58"/>
                  </a:cubicBezTo>
                  <a:cubicBezTo>
                    <a:pt x="73" y="68"/>
                    <a:pt x="79" y="79"/>
                    <a:pt x="85" y="90"/>
                  </a:cubicBezTo>
                  <a:cubicBezTo>
                    <a:pt x="88" y="95"/>
                    <a:pt x="90" y="100"/>
                    <a:pt x="93" y="105"/>
                  </a:cubicBezTo>
                  <a:cubicBezTo>
                    <a:pt x="107" y="135"/>
                    <a:pt x="114" y="168"/>
                    <a:pt x="114" y="202"/>
                  </a:cubicBezTo>
                  <a:cubicBezTo>
                    <a:pt x="114" y="210"/>
                    <a:pt x="113" y="219"/>
                    <a:pt x="113" y="227"/>
                  </a:cubicBezTo>
                  <a:close/>
                </a:path>
              </a:pathLst>
            </a:custGeom>
            <a:solidFill>
              <a:srgbClr val="4660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29">
              <a:extLst>
                <a:ext uri="{FF2B5EF4-FFF2-40B4-BE49-F238E27FC236}">
                  <a16:creationId xmlns:a16="http://schemas.microsoft.com/office/drawing/2014/main" id="{78EB1C91-D57E-4AB0-9E1B-8CD1E78BF452}"/>
                </a:ext>
              </a:extLst>
            </p:cNvPr>
            <p:cNvSpPr>
              <a:spLocks noEditPoints="1"/>
            </p:cNvSpPr>
            <p:nvPr userDrawn="1"/>
          </p:nvSpPr>
          <p:spPr bwMode="auto">
            <a:xfrm>
              <a:off x="833438" y="6486526"/>
              <a:ext cx="61913" cy="66675"/>
            </a:xfrm>
            <a:custGeom>
              <a:avLst/>
              <a:gdLst>
                <a:gd name="T0" fmla="*/ 85 w 85"/>
                <a:gd name="T1" fmla="*/ 90 h 90"/>
                <a:gd name="T2" fmla="*/ 85 w 85"/>
                <a:gd name="T3" fmla="*/ 90 h 90"/>
                <a:gd name="T4" fmla="*/ 65 w 85"/>
                <a:gd name="T5" fmla="*/ 58 h 90"/>
                <a:gd name="T6" fmla="*/ 85 w 85"/>
                <a:gd name="T7" fmla="*/ 90 h 90"/>
                <a:gd name="T8" fmla="*/ 65 w 85"/>
                <a:gd name="T9" fmla="*/ 58 h 90"/>
                <a:gd name="T10" fmla="*/ 65 w 85"/>
                <a:gd name="T11" fmla="*/ 58 h 90"/>
                <a:gd name="T12" fmla="*/ 0 w 85"/>
                <a:gd name="T13" fmla="*/ 0 h 90"/>
                <a:gd name="T14" fmla="*/ 65 w 85"/>
                <a:gd name="T15" fmla="*/ 58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0">
                  <a:moveTo>
                    <a:pt x="85" y="90"/>
                  </a:moveTo>
                  <a:lnTo>
                    <a:pt x="85" y="90"/>
                  </a:lnTo>
                  <a:cubicBezTo>
                    <a:pt x="79" y="79"/>
                    <a:pt x="73" y="68"/>
                    <a:pt x="65" y="58"/>
                  </a:cubicBezTo>
                  <a:cubicBezTo>
                    <a:pt x="73" y="68"/>
                    <a:pt x="79" y="79"/>
                    <a:pt x="85" y="90"/>
                  </a:cubicBezTo>
                  <a:close/>
                  <a:moveTo>
                    <a:pt x="65" y="58"/>
                  </a:moveTo>
                  <a:lnTo>
                    <a:pt x="65" y="58"/>
                  </a:lnTo>
                  <a:cubicBezTo>
                    <a:pt x="46" y="34"/>
                    <a:pt x="24" y="15"/>
                    <a:pt x="0" y="0"/>
                  </a:cubicBezTo>
                  <a:cubicBezTo>
                    <a:pt x="24" y="15"/>
                    <a:pt x="46" y="34"/>
                    <a:pt x="65" y="58"/>
                  </a:cubicBezTo>
                  <a:close/>
                </a:path>
              </a:pathLst>
            </a:custGeom>
            <a:solidFill>
              <a:srgbClr val="3B46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30">
              <a:extLst>
                <a:ext uri="{FF2B5EF4-FFF2-40B4-BE49-F238E27FC236}">
                  <a16:creationId xmlns:a16="http://schemas.microsoft.com/office/drawing/2014/main" id="{928F5E91-9DE4-4834-A10D-1AF0FC7B4AD1}"/>
                </a:ext>
              </a:extLst>
            </p:cNvPr>
            <p:cNvSpPr>
              <a:spLocks/>
            </p:cNvSpPr>
            <p:nvPr userDrawn="1"/>
          </p:nvSpPr>
          <p:spPr bwMode="auto">
            <a:xfrm>
              <a:off x="544513" y="6118226"/>
              <a:ext cx="355600" cy="385763"/>
            </a:xfrm>
            <a:custGeom>
              <a:avLst/>
              <a:gdLst>
                <a:gd name="T0" fmla="*/ 132 w 491"/>
                <a:gd name="T1" fmla="*/ 521 h 529"/>
                <a:gd name="T2" fmla="*/ 132 w 491"/>
                <a:gd name="T3" fmla="*/ 521 h 529"/>
                <a:gd name="T4" fmla="*/ 307 w 491"/>
                <a:gd name="T5" fmla="*/ 473 h 529"/>
                <a:gd name="T6" fmla="*/ 358 w 491"/>
                <a:gd name="T7" fmla="*/ 486 h 529"/>
                <a:gd name="T8" fmla="*/ 375 w 491"/>
                <a:gd name="T9" fmla="*/ 473 h 529"/>
                <a:gd name="T10" fmla="*/ 396 w 491"/>
                <a:gd name="T11" fmla="*/ 456 h 529"/>
                <a:gd name="T12" fmla="*/ 399 w 491"/>
                <a:gd name="T13" fmla="*/ 406 h 529"/>
                <a:gd name="T14" fmla="*/ 491 w 491"/>
                <a:gd name="T15" fmla="*/ 200 h 529"/>
                <a:gd name="T16" fmla="*/ 385 w 491"/>
                <a:gd name="T17" fmla="*/ 0 h 529"/>
                <a:gd name="T18" fmla="*/ 305 w 491"/>
                <a:gd name="T19" fmla="*/ 15 h 529"/>
                <a:gd name="T20" fmla="*/ 433 w 491"/>
                <a:gd name="T21" fmla="*/ 264 h 529"/>
                <a:gd name="T22" fmla="*/ 340 w 491"/>
                <a:gd name="T23" fmla="*/ 427 h 529"/>
                <a:gd name="T24" fmla="*/ 158 w 491"/>
                <a:gd name="T25" fmla="*/ 477 h 529"/>
                <a:gd name="T26" fmla="*/ 2 w 491"/>
                <a:gd name="T27" fmla="*/ 393 h 529"/>
                <a:gd name="T28" fmla="*/ 4 w 491"/>
                <a:gd name="T29" fmla="*/ 474 h 529"/>
                <a:gd name="T30" fmla="*/ 122 w 491"/>
                <a:gd name="T31" fmla="*/ 529 h 529"/>
                <a:gd name="T32" fmla="*/ 132 w 491"/>
                <a:gd name="T33" fmla="*/ 5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29">
                  <a:moveTo>
                    <a:pt x="132" y="521"/>
                  </a:moveTo>
                  <a:lnTo>
                    <a:pt x="132" y="521"/>
                  </a:lnTo>
                  <a:cubicBezTo>
                    <a:pt x="182" y="482"/>
                    <a:pt x="244" y="465"/>
                    <a:pt x="307" y="473"/>
                  </a:cubicBezTo>
                  <a:cubicBezTo>
                    <a:pt x="324" y="475"/>
                    <a:pt x="341" y="480"/>
                    <a:pt x="358" y="486"/>
                  </a:cubicBezTo>
                  <a:cubicBezTo>
                    <a:pt x="364" y="482"/>
                    <a:pt x="370" y="477"/>
                    <a:pt x="375" y="473"/>
                  </a:cubicBezTo>
                  <a:cubicBezTo>
                    <a:pt x="382" y="468"/>
                    <a:pt x="389" y="462"/>
                    <a:pt x="396" y="456"/>
                  </a:cubicBezTo>
                  <a:cubicBezTo>
                    <a:pt x="396" y="439"/>
                    <a:pt x="397" y="423"/>
                    <a:pt x="399" y="406"/>
                  </a:cubicBezTo>
                  <a:cubicBezTo>
                    <a:pt x="409" y="329"/>
                    <a:pt x="441" y="258"/>
                    <a:pt x="491" y="200"/>
                  </a:cubicBezTo>
                  <a:cubicBezTo>
                    <a:pt x="483" y="121"/>
                    <a:pt x="444" y="50"/>
                    <a:pt x="385" y="0"/>
                  </a:cubicBezTo>
                  <a:cubicBezTo>
                    <a:pt x="357" y="3"/>
                    <a:pt x="331" y="8"/>
                    <a:pt x="305" y="15"/>
                  </a:cubicBezTo>
                  <a:cubicBezTo>
                    <a:pt x="392" y="62"/>
                    <a:pt x="447" y="160"/>
                    <a:pt x="433" y="264"/>
                  </a:cubicBezTo>
                  <a:cubicBezTo>
                    <a:pt x="425" y="329"/>
                    <a:pt x="392" y="387"/>
                    <a:pt x="340" y="427"/>
                  </a:cubicBezTo>
                  <a:cubicBezTo>
                    <a:pt x="288" y="468"/>
                    <a:pt x="223" y="485"/>
                    <a:pt x="158" y="477"/>
                  </a:cubicBezTo>
                  <a:cubicBezTo>
                    <a:pt x="97" y="469"/>
                    <a:pt x="42" y="439"/>
                    <a:pt x="2" y="393"/>
                  </a:cubicBezTo>
                  <a:cubicBezTo>
                    <a:pt x="0" y="420"/>
                    <a:pt x="1" y="447"/>
                    <a:pt x="4" y="474"/>
                  </a:cubicBezTo>
                  <a:cubicBezTo>
                    <a:pt x="39" y="501"/>
                    <a:pt x="79" y="519"/>
                    <a:pt x="122" y="529"/>
                  </a:cubicBezTo>
                  <a:cubicBezTo>
                    <a:pt x="125" y="526"/>
                    <a:pt x="129" y="523"/>
                    <a:pt x="132" y="521"/>
                  </a:cubicBezTo>
                  <a:close/>
                </a:path>
              </a:pathLst>
            </a:custGeom>
            <a:solidFill>
              <a:srgbClr val="66A6D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1">
              <a:extLst>
                <a:ext uri="{FF2B5EF4-FFF2-40B4-BE49-F238E27FC236}">
                  <a16:creationId xmlns:a16="http://schemas.microsoft.com/office/drawing/2014/main" id="{F49AAE6B-EA2D-47FB-AA54-318F31E0719E}"/>
                </a:ext>
              </a:extLst>
            </p:cNvPr>
            <p:cNvSpPr>
              <a:spLocks/>
            </p:cNvSpPr>
            <p:nvPr userDrawn="1"/>
          </p:nvSpPr>
          <p:spPr bwMode="auto">
            <a:xfrm>
              <a:off x="633413" y="6462714"/>
              <a:ext cx="169863" cy="47625"/>
            </a:xfrm>
            <a:custGeom>
              <a:avLst/>
              <a:gdLst>
                <a:gd name="T0" fmla="*/ 68 w 236"/>
                <a:gd name="T1" fmla="*/ 66 h 66"/>
                <a:gd name="T2" fmla="*/ 68 w 236"/>
                <a:gd name="T3" fmla="*/ 66 h 66"/>
                <a:gd name="T4" fmla="*/ 29 w 236"/>
                <a:gd name="T5" fmla="*/ 63 h 66"/>
                <a:gd name="T6" fmla="*/ 0 w 236"/>
                <a:gd name="T7" fmla="*/ 58 h 66"/>
                <a:gd name="T8" fmla="*/ 10 w 236"/>
                <a:gd name="T9" fmla="*/ 50 h 66"/>
                <a:gd name="T10" fmla="*/ 12 w 236"/>
                <a:gd name="T11" fmla="*/ 49 h 66"/>
                <a:gd name="T12" fmla="*/ 154 w 236"/>
                <a:gd name="T13" fmla="*/ 0 h 66"/>
                <a:gd name="T14" fmla="*/ 154 w 236"/>
                <a:gd name="T15" fmla="*/ 0 h 66"/>
                <a:gd name="T16" fmla="*/ 154 w 236"/>
                <a:gd name="T17" fmla="*/ 0 h 66"/>
                <a:gd name="T18" fmla="*/ 185 w 236"/>
                <a:gd name="T19" fmla="*/ 2 h 66"/>
                <a:gd name="T20" fmla="*/ 236 w 236"/>
                <a:gd name="T21" fmla="*/ 15 h 66"/>
                <a:gd name="T22" fmla="*/ 68 w 236"/>
                <a:gd name="T2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6">
                  <a:moveTo>
                    <a:pt x="68" y="66"/>
                  </a:moveTo>
                  <a:lnTo>
                    <a:pt x="68" y="66"/>
                  </a:lnTo>
                  <a:cubicBezTo>
                    <a:pt x="55" y="66"/>
                    <a:pt x="42" y="65"/>
                    <a:pt x="29" y="63"/>
                  </a:cubicBezTo>
                  <a:cubicBezTo>
                    <a:pt x="19" y="62"/>
                    <a:pt x="9" y="60"/>
                    <a:pt x="0" y="58"/>
                  </a:cubicBezTo>
                  <a:cubicBezTo>
                    <a:pt x="3" y="55"/>
                    <a:pt x="7" y="52"/>
                    <a:pt x="10" y="50"/>
                  </a:cubicBezTo>
                  <a:cubicBezTo>
                    <a:pt x="11" y="49"/>
                    <a:pt x="11" y="49"/>
                    <a:pt x="12" y="49"/>
                  </a:cubicBezTo>
                  <a:cubicBezTo>
                    <a:pt x="53" y="17"/>
                    <a:pt x="103" y="0"/>
                    <a:pt x="154" y="0"/>
                  </a:cubicBezTo>
                  <a:cubicBezTo>
                    <a:pt x="154" y="0"/>
                    <a:pt x="154" y="0"/>
                    <a:pt x="154" y="0"/>
                  </a:cubicBezTo>
                  <a:cubicBezTo>
                    <a:pt x="154" y="0"/>
                    <a:pt x="154" y="0"/>
                    <a:pt x="154" y="0"/>
                  </a:cubicBezTo>
                  <a:cubicBezTo>
                    <a:pt x="164" y="0"/>
                    <a:pt x="174" y="1"/>
                    <a:pt x="185" y="2"/>
                  </a:cubicBezTo>
                  <a:cubicBezTo>
                    <a:pt x="202" y="4"/>
                    <a:pt x="219" y="9"/>
                    <a:pt x="236" y="15"/>
                  </a:cubicBezTo>
                  <a:cubicBezTo>
                    <a:pt x="186" y="48"/>
                    <a:pt x="128" y="66"/>
                    <a:pt x="68" y="66"/>
                  </a:cubicBezTo>
                  <a:close/>
                </a:path>
              </a:pathLst>
            </a:custGeom>
            <a:solidFill>
              <a:srgbClr val="3480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32">
              <a:extLst>
                <a:ext uri="{FF2B5EF4-FFF2-40B4-BE49-F238E27FC236}">
                  <a16:creationId xmlns:a16="http://schemas.microsoft.com/office/drawing/2014/main" id="{6918B27A-47AE-437D-AC46-F19DD13A11D9}"/>
                </a:ext>
              </a:extLst>
            </p:cNvPr>
            <p:cNvSpPr>
              <a:spLocks noEditPoints="1"/>
            </p:cNvSpPr>
            <p:nvPr userDrawn="1"/>
          </p:nvSpPr>
          <p:spPr bwMode="auto">
            <a:xfrm>
              <a:off x="641351" y="6462714"/>
              <a:ext cx="103188" cy="34925"/>
            </a:xfrm>
            <a:custGeom>
              <a:avLst/>
              <a:gdLst>
                <a:gd name="T0" fmla="*/ 0 w 142"/>
                <a:gd name="T1" fmla="*/ 49 h 49"/>
                <a:gd name="T2" fmla="*/ 0 w 142"/>
                <a:gd name="T3" fmla="*/ 49 h 49"/>
                <a:gd name="T4" fmla="*/ 142 w 142"/>
                <a:gd name="T5" fmla="*/ 0 h 49"/>
                <a:gd name="T6" fmla="*/ 0 w 142"/>
                <a:gd name="T7" fmla="*/ 49 h 49"/>
                <a:gd name="T8" fmla="*/ 142 w 142"/>
                <a:gd name="T9" fmla="*/ 0 h 49"/>
                <a:gd name="T10" fmla="*/ 142 w 142"/>
                <a:gd name="T11" fmla="*/ 0 h 49"/>
                <a:gd name="T12" fmla="*/ 142 w 142"/>
                <a:gd name="T13" fmla="*/ 0 h 49"/>
                <a:gd name="T14" fmla="*/ 142 w 142"/>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49">
                  <a:moveTo>
                    <a:pt x="0" y="49"/>
                  </a:moveTo>
                  <a:lnTo>
                    <a:pt x="0" y="49"/>
                  </a:lnTo>
                  <a:cubicBezTo>
                    <a:pt x="41" y="17"/>
                    <a:pt x="91" y="0"/>
                    <a:pt x="142" y="0"/>
                  </a:cubicBezTo>
                  <a:cubicBezTo>
                    <a:pt x="91" y="0"/>
                    <a:pt x="41" y="17"/>
                    <a:pt x="0" y="49"/>
                  </a:cubicBezTo>
                  <a:close/>
                  <a:moveTo>
                    <a:pt x="142" y="0"/>
                  </a:moveTo>
                  <a:lnTo>
                    <a:pt x="142" y="0"/>
                  </a:lnTo>
                  <a:cubicBezTo>
                    <a:pt x="142" y="0"/>
                    <a:pt x="142" y="0"/>
                    <a:pt x="142" y="0"/>
                  </a:cubicBezTo>
                  <a:cubicBezTo>
                    <a:pt x="142" y="0"/>
                    <a:pt x="142" y="0"/>
                    <a:pt x="142" y="0"/>
                  </a:cubicBezTo>
                  <a:close/>
                </a:path>
              </a:pathLst>
            </a:custGeom>
            <a:solidFill>
              <a:srgbClr val="266C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3">
              <a:extLst>
                <a:ext uri="{FF2B5EF4-FFF2-40B4-BE49-F238E27FC236}">
                  <a16:creationId xmlns:a16="http://schemas.microsoft.com/office/drawing/2014/main" id="{2FE4F3A1-7088-475E-9AA0-CC99E3F60B54}"/>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3 w 98"/>
                <a:gd name="T5" fmla="*/ 206 h 256"/>
                <a:gd name="T6" fmla="*/ 95 w 98"/>
                <a:gd name="T7" fmla="*/ 0 h 256"/>
                <a:gd name="T8" fmla="*/ 95 w 98"/>
                <a:gd name="T9" fmla="*/ 71 h 256"/>
                <a:gd name="T10" fmla="*/ 0 w 98"/>
                <a:gd name="T11" fmla="*/ 256 h 256"/>
              </a:gdLst>
              <a:ahLst/>
              <a:cxnLst>
                <a:cxn ang="0">
                  <a:pos x="T0" y="T1"/>
                </a:cxn>
                <a:cxn ang="0">
                  <a:pos x="T2" y="T3"/>
                </a:cxn>
                <a:cxn ang="0">
                  <a:pos x="T4" y="T5"/>
                </a:cxn>
                <a:cxn ang="0">
                  <a:pos x="T6" y="T7"/>
                </a:cxn>
                <a:cxn ang="0">
                  <a:pos x="T8" y="T9"/>
                </a:cxn>
                <a:cxn ang="0">
                  <a:pos x="T10" y="T11"/>
                </a:cxn>
              </a:cxnLst>
              <a:rect l="0" t="0" r="r" b="b"/>
              <a:pathLst>
                <a:path w="98" h="256">
                  <a:moveTo>
                    <a:pt x="0" y="256"/>
                  </a:moveTo>
                  <a:lnTo>
                    <a:pt x="0" y="256"/>
                  </a:lnTo>
                  <a:cubicBezTo>
                    <a:pt x="0" y="239"/>
                    <a:pt x="1" y="223"/>
                    <a:pt x="3" y="206"/>
                  </a:cubicBezTo>
                  <a:cubicBezTo>
                    <a:pt x="13" y="129"/>
                    <a:pt x="45" y="58"/>
                    <a:pt x="95" y="0"/>
                  </a:cubicBezTo>
                  <a:cubicBezTo>
                    <a:pt x="98" y="23"/>
                    <a:pt x="98" y="47"/>
                    <a:pt x="95" y="71"/>
                  </a:cubicBezTo>
                  <a:cubicBezTo>
                    <a:pt x="86" y="143"/>
                    <a:pt x="52" y="207"/>
                    <a:pt x="0" y="256"/>
                  </a:cubicBezTo>
                  <a:close/>
                </a:path>
              </a:pathLst>
            </a:custGeom>
            <a:solidFill>
              <a:srgbClr val="435E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4">
              <a:extLst>
                <a:ext uri="{FF2B5EF4-FFF2-40B4-BE49-F238E27FC236}">
                  <a16:creationId xmlns:a16="http://schemas.microsoft.com/office/drawing/2014/main" id="{B0B09225-7D13-4B4A-A14D-85412B4E1E11}"/>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0 w 98"/>
                <a:gd name="T5" fmla="*/ 256 h 256"/>
                <a:gd name="T6" fmla="*/ 95 w 98"/>
                <a:gd name="T7" fmla="*/ 71 h 256"/>
                <a:gd name="T8" fmla="*/ 95 w 98"/>
                <a:gd name="T9" fmla="*/ 0 h 256"/>
                <a:gd name="T10" fmla="*/ 95 w 98"/>
                <a:gd name="T11" fmla="*/ 0 h 256"/>
                <a:gd name="T12" fmla="*/ 97 w 98"/>
                <a:gd name="T13" fmla="*/ 33 h 256"/>
                <a:gd name="T14" fmla="*/ 95 w 98"/>
                <a:gd name="T15" fmla="*/ 71 h 256"/>
                <a:gd name="T16" fmla="*/ 0 w 98"/>
                <a:gd name="T17"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256">
                  <a:moveTo>
                    <a:pt x="0" y="256"/>
                  </a:moveTo>
                  <a:lnTo>
                    <a:pt x="0" y="256"/>
                  </a:lnTo>
                  <a:lnTo>
                    <a:pt x="0" y="256"/>
                  </a:lnTo>
                  <a:cubicBezTo>
                    <a:pt x="52" y="207"/>
                    <a:pt x="86" y="143"/>
                    <a:pt x="95" y="71"/>
                  </a:cubicBezTo>
                  <a:cubicBezTo>
                    <a:pt x="98" y="47"/>
                    <a:pt x="98" y="23"/>
                    <a:pt x="95" y="0"/>
                  </a:cubicBezTo>
                  <a:cubicBezTo>
                    <a:pt x="95" y="0"/>
                    <a:pt x="95" y="0"/>
                    <a:pt x="95" y="0"/>
                  </a:cubicBezTo>
                  <a:cubicBezTo>
                    <a:pt x="96" y="11"/>
                    <a:pt x="97" y="22"/>
                    <a:pt x="97" y="33"/>
                  </a:cubicBezTo>
                  <a:cubicBezTo>
                    <a:pt x="97" y="46"/>
                    <a:pt x="96" y="58"/>
                    <a:pt x="95" y="71"/>
                  </a:cubicBezTo>
                  <a:cubicBezTo>
                    <a:pt x="86" y="143"/>
                    <a:pt x="52" y="207"/>
                    <a:pt x="0" y="256"/>
                  </a:cubicBezTo>
                  <a:close/>
                </a:path>
              </a:pathLst>
            </a:custGeom>
            <a:solidFill>
              <a:srgbClr val="3845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35">
              <a:extLst>
                <a:ext uri="{FF2B5EF4-FFF2-40B4-BE49-F238E27FC236}">
                  <a16:creationId xmlns:a16="http://schemas.microsoft.com/office/drawing/2014/main" id="{38B64F6B-A987-4D21-B986-88AF0C5731DF}"/>
                </a:ext>
              </a:extLst>
            </p:cNvPr>
            <p:cNvSpPr>
              <a:spLocks/>
            </p:cNvSpPr>
            <p:nvPr userDrawn="1"/>
          </p:nvSpPr>
          <p:spPr bwMode="auto">
            <a:xfrm>
              <a:off x="2279651" y="6119814"/>
              <a:ext cx="12700" cy="614363"/>
            </a:xfrm>
            <a:custGeom>
              <a:avLst/>
              <a:gdLst>
                <a:gd name="T0" fmla="*/ 0 w 17"/>
                <a:gd name="T1" fmla="*/ 0 h 840"/>
                <a:gd name="T2" fmla="*/ 0 w 17"/>
                <a:gd name="T3" fmla="*/ 0 h 840"/>
                <a:gd name="T4" fmla="*/ 17 w 17"/>
                <a:gd name="T5" fmla="*/ 0 h 840"/>
                <a:gd name="T6" fmla="*/ 17 w 17"/>
                <a:gd name="T7" fmla="*/ 840 h 840"/>
                <a:gd name="T8" fmla="*/ 0 w 17"/>
                <a:gd name="T9" fmla="*/ 840 h 840"/>
                <a:gd name="T10" fmla="*/ 0 w 17"/>
                <a:gd name="T11" fmla="*/ 0 h 840"/>
              </a:gdLst>
              <a:ahLst/>
              <a:cxnLst>
                <a:cxn ang="0">
                  <a:pos x="T0" y="T1"/>
                </a:cxn>
                <a:cxn ang="0">
                  <a:pos x="T2" y="T3"/>
                </a:cxn>
                <a:cxn ang="0">
                  <a:pos x="T4" y="T5"/>
                </a:cxn>
                <a:cxn ang="0">
                  <a:pos x="T6" y="T7"/>
                </a:cxn>
                <a:cxn ang="0">
                  <a:pos x="T8" y="T9"/>
                </a:cxn>
                <a:cxn ang="0">
                  <a:pos x="T10" y="T11"/>
                </a:cxn>
              </a:cxnLst>
              <a:rect l="0" t="0" r="r" b="b"/>
              <a:pathLst>
                <a:path w="17" h="840">
                  <a:moveTo>
                    <a:pt x="0" y="0"/>
                  </a:moveTo>
                  <a:lnTo>
                    <a:pt x="0" y="0"/>
                  </a:lnTo>
                  <a:lnTo>
                    <a:pt x="17" y="0"/>
                  </a:lnTo>
                  <a:lnTo>
                    <a:pt x="17" y="840"/>
                  </a:lnTo>
                  <a:lnTo>
                    <a:pt x="0" y="840"/>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69">
              <a:extLst>
                <a:ext uri="{FF2B5EF4-FFF2-40B4-BE49-F238E27FC236}">
                  <a16:creationId xmlns:a16="http://schemas.microsoft.com/office/drawing/2014/main" id="{40422A28-5DF0-4848-94FA-8E9E677A2AE2}"/>
                </a:ext>
              </a:extLst>
            </p:cNvPr>
            <p:cNvSpPr>
              <a:spLocks/>
            </p:cNvSpPr>
            <p:nvPr userDrawn="1"/>
          </p:nvSpPr>
          <p:spPr bwMode="auto">
            <a:xfrm>
              <a:off x="2500313" y="6273801"/>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70">
              <a:extLst>
                <a:ext uri="{FF2B5EF4-FFF2-40B4-BE49-F238E27FC236}">
                  <a16:creationId xmlns:a16="http://schemas.microsoft.com/office/drawing/2014/main" id="{4C1CF686-5F67-46A8-B088-849313037523}"/>
                </a:ext>
              </a:extLst>
            </p:cNvPr>
            <p:cNvSpPr>
              <a:spLocks/>
            </p:cNvSpPr>
            <p:nvPr userDrawn="1"/>
          </p:nvSpPr>
          <p:spPr bwMode="auto">
            <a:xfrm>
              <a:off x="2686051" y="6273801"/>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71">
              <a:extLst>
                <a:ext uri="{FF2B5EF4-FFF2-40B4-BE49-F238E27FC236}">
                  <a16:creationId xmlns:a16="http://schemas.microsoft.com/office/drawing/2014/main" id="{73661314-39DE-4B49-ABC2-EEC47A88DEF8}"/>
                </a:ext>
              </a:extLst>
            </p:cNvPr>
            <p:cNvSpPr>
              <a:spLocks/>
            </p:cNvSpPr>
            <p:nvPr userDrawn="1"/>
          </p:nvSpPr>
          <p:spPr bwMode="auto">
            <a:xfrm>
              <a:off x="2686051" y="6273801"/>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72">
              <a:extLst>
                <a:ext uri="{FF2B5EF4-FFF2-40B4-BE49-F238E27FC236}">
                  <a16:creationId xmlns:a16="http://schemas.microsoft.com/office/drawing/2014/main" id="{AFCD31C8-2D76-4E32-AA01-75617C5B05C3}"/>
                </a:ext>
              </a:extLst>
            </p:cNvPr>
            <p:cNvSpPr>
              <a:spLocks/>
            </p:cNvSpPr>
            <p:nvPr userDrawn="1"/>
          </p:nvSpPr>
          <p:spPr bwMode="auto">
            <a:xfrm>
              <a:off x="2551113" y="6276976"/>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a:extLst>
                <a:ext uri="{FF2B5EF4-FFF2-40B4-BE49-F238E27FC236}">
                  <a16:creationId xmlns:a16="http://schemas.microsoft.com/office/drawing/2014/main" id="{D89E7A04-C36A-49D7-BA2C-DF9018C444AB}"/>
                </a:ext>
              </a:extLst>
            </p:cNvPr>
            <p:cNvSpPr>
              <a:spLocks/>
            </p:cNvSpPr>
            <p:nvPr userDrawn="1"/>
          </p:nvSpPr>
          <p:spPr bwMode="auto">
            <a:xfrm>
              <a:off x="2755901" y="6529389"/>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a:extLst>
                <a:ext uri="{FF2B5EF4-FFF2-40B4-BE49-F238E27FC236}">
                  <a16:creationId xmlns:a16="http://schemas.microsoft.com/office/drawing/2014/main" id="{6B197988-9AF4-430F-A382-90A461B328E0}"/>
                </a:ext>
              </a:extLst>
            </p:cNvPr>
            <p:cNvSpPr>
              <a:spLocks/>
            </p:cNvSpPr>
            <p:nvPr userDrawn="1"/>
          </p:nvSpPr>
          <p:spPr bwMode="auto">
            <a:xfrm>
              <a:off x="2608263" y="6275389"/>
              <a:ext cx="92075" cy="220663"/>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a:extLst>
                <a:ext uri="{FF2B5EF4-FFF2-40B4-BE49-F238E27FC236}">
                  <a16:creationId xmlns:a16="http://schemas.microsoft.com/office/drawing/2014/main" id="{9716E5EF-AD2C-4609-A402-4A974B29C043}"/>
                </a:ext>
              </a:extLst>
            </p:cNvPr>
            <p:cNvSpPr>
              <a:spLocks/>
            </p:cNvSpPr>
            <p:nvPr userDrawn="1"/>
          </p:nvSpPr>
          <p:spPr bwMode="auto">
            <a:xfrm>
              <a:off x="2660651" y="6276976"/>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76">
              <a:extLst>
                <a:ext uri="{FF2B5EF4-FFF2-40B4-BE49-F238E27FC236}">
                  <a16:creationId xmlns:a16="http://schemas.microsoft.com/office/drawing/2014/main" id="{69054F2C-9AA5-4BCA-BA23-5A3AA78CDB22}"/>
                </a:ext>
              </a:extLst>
            </p:cNvPr>
            <p:cNvSpPr>
              <a:spLocks/>
            </p:cNvSpPr>
            <p:nvPr userDrawn="1"/>
          </p:nvSpPr>
          <p:spPr bwMode="auto">
            <a:xfrm>
              <a:off x="2606676" y="6510339"/>
              <a:ext cx="95250" cy="65088"/>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7">
              <a:extLst>
                <a:ext uri="{FF2B5EF4-FFF2-40B4-BE49-F238E27FC236}">
                  <a16:creationId xmlns:a16="http://schemas.microsoft.com/office/drawing/2014/main" id="{068DF51F-66FE-4088-92FA-32CD4B68107F}"/>
                </a:ext>
              </a:extLst>
            </p:cNvPr>
            <p:cNvSpPr>
              <a:spLocks/>
            </p:cNvSpPr>
            <p:nvPr userDrawn="1"/>
          </p:nvSpPr>
          <p:spPr bwMode="auto">
            <a:xfrm>
              <a:off x="2562226" y="6542089"/>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8">
              <a:extLst>
                <a:ext uri="{FF2B5EF4-FFF2-40B4-BE49-F238E27FC236}">
                  <a16:creationId xmlns:a16="http://schemas.microsoft.com/office/drawing/2014/main" id="{D6BD6BDE-D6D4-401E-AE74-24709882EA36}"/>
                </a:ext>
              </a:extLst>
            </p:cNvPr>
            <p:cNvSpPr>
              <a:spLocks/>
            </p:cNvSpPr>
            <p:nvPr userDrawn="1"/>
          </p:nvSpPr>
          <p:spPr bwMode="auto">
            <a:xfrm>
              <a:off x="2663826" y="6542089"/>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9">
              <a:extLst>
                <a:ext uri="{FF2B5EF4-FFF2-40B4-BE49-F238E27FC236}">
                  <a16:creationId xmlns:a16="http://schemas.microsoft.com/office/drawing/2014/main" id="{DA6D1792-52FF-427E-BE67-BD4D162A145D}"/>
                </a:ext>
              </a:extLst>
            </p:cNvPr>
            <p:cNvSpPr>
              <a:spLocks noEditPoints="1"/>
            </p:cNvSpPr>
            <p:nvPr userDrawn="1"/>
          </p:nvSpPr>
          <p:spPr bwMode="auto">
            <a:xfrm>
              <a:off x="2870201" y="6337301"/>
              <a:ext cx="52388" cy="55563"/>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80">
              <a:extLst>
                <a:ext uri="{FF2B5EF4-FFF2-40B4-BE49-F238E27FC236}">
                  <a16:creationId xmlns:a16="http://schemas.microsoft.com/office/drawing/2014/main" id="{164D7CCB-A05D-4A5B-820D-EF551604AF0E}"/>
                </a:ext>
              </a:extLst>
            </p:cNvPr>
            <p:cNvSpPr>
              <a:spLocks/>
            </p:cNvSpPr>
            <p:nvPr userDrawn="1"/>
          </p:nvSpPr>
          <p:spPr bwMode="auto">
            <a:xfrm>
              <a:off x="2933701" y="6337301"/>
              <a:ext cx="30163" cy="55563"/>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81">
              <a:extLst>
                <a:ext uri="{FF2B5EF4-FFF2-40B4-BE49-F238E27FC236}">
                  <a16:creationId xmlns:a16="http://schemas.microsoft.com/office/drawing/2014/main" id="{FA5446FE-36F5-40DB-89BB-A9FF7CFDCBE6}"/>
                </a:ext>
              </a:extLst>
            </p:cNvPr>
            <p:cNvSpPr>
              <a:spLocks/>
            </p:cNvSpPr>
            <p:nvPr userDrawn="1"/>
          </p:nvSpPr>
          <p:spPr bwMode="auto">
            <a:xfrm>
              <a:off x="2976563" y="6337301"/>
              <a:ext cx="30163" cy="55563"/>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82">
              <a:extLst>
                <a:ext uri="{FF2B5EF4-FFF2-40B4-BE49-F238E27FC236}">
                  <a16:creationId xmlns:a16="http://schemas.microsoft.com/office/drawing/2014/main" id="{1F3D698C-1CD3-4745-B40A-ADD9681BEAB3}"/>
                </a:ext>
              </a:extLst>
            </p:cNvPr>
            <p:cNvSpPr>
              <a:spLocks/>
            </p:cNvSpPr>
            <p:nvPr userDrawn="1"/>
          </p:nvSpPr>
          <p:spPr bwMode="auto">
            <a:xfrm>
              <a:off x="3017838" y="6337301"/>
              <a:ext cx="34925" cy="55563"/>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3">
              <a:extLst>
                <a:ext uri="{FF2B5EF4-FFF2-40B4-BE49-F238E27FC236}">
                  <a16:creationId xmlns:a16="http://schemas.microsoft.com/office/drawing/2014/main" id="{109694D7-F981-45C7-AA4C-203EF0A302D7}"/>
                </a:ext>
              </a:extLst>
            </p:cNvPr>
            <p:cNvSpPr>
              <a:spLocks/>
            </p:cNvSpPr>
            <p:nvPr userDrawn="1"/>
          </p:nvSpPr>
          <p:spPr bwMode="auto">
            <a:xfrm>
              <a:off x="3067051" y="6337301"/>
              <a:ext cx="44450" cy="55563"/>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84">
              <a:extLst>
                <a:ext uri="{FF2B5EF4-FFF2-40B4-BE49-F238E27FC236}">
                  <a16:creationId xmlns:a16="http://schemas.microsoft.com/office/drawing/2014/main" id="{192BC334-7608-47FF-9B39-40316318E373}"/>
                </a:ext>
              </a:extLst>
            </p:cNvPr>
            <p:cNvSpPr>
              <a:spLocks/>
            </p:cNvSpPr>
            <p:nvPr userDrawn="1"/>
          </p:nvSpPr>
          <p:spPr bwMode="auto">
            <a:xfrm>
              <a:off x="3149601" y="6337301"/>
              <a:ext cx="6350" cy="55563"/>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5">
              <a:extLst>
                <a:ext uri="{FF2B5EF4-FFF2-40B4-BE49-F238E27FC236}">
                  <a16:creationId xmlns:a16="http://schemas.microsoft.com/office/drawing/2014/main" id="{3F3710C5-B3A5-4AFF-96DD-66C78EEDE19B}"/>
                </a:ext>
              </a:extLst>
            </p:cNvPr>
            <p:cNvSpPr>
              <a:spLocks/>
            </p:cNvSpPr>
            <p:nvPr userDrawn="1"/>
          </p:nvSpPr>
          <p:spPr bwMode="auto">
            <a:xfrm>
              <a:off x="3173413" y="6337301"/>
              <a:ext cx="44450" cy="55563"/>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6">
              <a:extLst>
                <a:ext uri="{FF2B5EF4-FFF2-40B4-BE49-F238E27FC236}">
                  <a16:creationId xmlns:a16="http://schemas.microsoft.com/office/drawing/2014/main" id="{B0CC883F-310E-4718-9797-6A2F5A112F4D}"/>
                </a:ext>
              </a:extLst>
            </p:cNvPr>
            <p:cNvSpPr>
              <a:spLocks/>
            </p:cNvSpPr>
            <p:nvPr userDrawn="1"/>
          </p:nvSpPr>
          <p:spPr bwMode="auto">
            <a:xfrm>
              <a:off x="3232151" y="6337301"/>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7">
              <a:extLst>
                <a:ext uri="{FF2B5EF4-FFF2-40B4-BE49-F238E27FC236}">
                  <a16:creationId xmlns:a16="http://schemas.microsoft.com/office/drawing/2014/main" id="{15ED66C3-6069-431C-83EB-F5D604D9B34E}"/>
                </a:ext>
              </a:extLst>
            </p:cNvPr>
            <p:cNvSpPr>
              <a:spLocks/>
            </p:cNvSpPr>
            <p:nvPr userDrawn="1"/>
          </p:nvSpPr>
          <p:spPr bwMode="auto">
            <a:xfrm>
              <a:off x="3273426" y="6337301"/>
              <a:ext cx="42863" cy="55563"/>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88">
              <a:extLst>
                <a:ext uri="{FF2B5EF4-FFF2-40B4-BE49-F238E27FC236}">
                  <a16:creationId xmlns:a16="http://schemas.microsoft.com/office/drawing/2014/main" id="{8BE81D6A-300A-4DD8-B099-D14AB69A6DDA}"/>
                </a:ext>
              </a:extLst>
            </p:cNvPr>
            <p:cNvSpPr>
              <a:spLocks/>
            </p:cNvSpPr>
            <p:nvPr userDrawn="1"/>
          </p:nvSpPr>
          <p:spPr bwMode="auto">
            <a:xfrm>
              <a:off x="3327401" y="6337301"/>
              <a:ext cx="4763" cy="55563"/>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89">
              <a:extLst>
                <a:ext uri="{FF2B5EF4-FFF2-40B4-BE49-F238E27FC236}">
                  <a16:creationId xmlns:a16="http://schemas.microsoft.com/office/drawing/2014/main" id="{6A4DB640-BE19-42F7-BDDA-E38B8DF92ED7}"/>
                </a:ext>
              </a:extLst>
            </p:cNvPr>
            <p:cNvSpPr>
              <a:spLocks/>
            </p:cNvSpPr>
            <p:nvPr userDrawn="1"/>
          </p:nvSpPr>
          <p:spPr bwMode="auto">
            <a:xfrm>
              <a:off x="3343276" y="6337301"/>
              <a:ext cx="42863" cy="55563"/>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90">
              <a:extLst>
                <a:ext uri="{FF2B5EF4-FFF2-40B4-BE49-F238E27FC236}">
                  <a16:creationId xmlns:a16="http://schemas.microsoft.com/office/drawing/2014/main" id="{AC530ECC-26F6-4B33-BFA2-565BDA9EF999}"/>
                </a:ext>
              </a:extLst>
            </p:cNvPr>
            <p:cNvSpPr>
              <a:spLocks/>
            </p:cNvSpPr>
            <p:nvPr userDrawn="1"/>
          </p:nvSpPr>
          <p:spPr bwMode="auto">
            <a:xfrm>
              <a:off x="3397251" y="6337301"/>
              <a:ext cx="39688" cy="57150"/>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91">
              <a:extLst>
                <a:ext uri="{FF2B5EF4-FFF2-40B4-BE49-F238E27FC236}">
                  <a16:creationId xmlns:a16="http://schemas.microsoft.com/office/drawing/2014/main" id="{975F45BD-7699-4E25-9478-02BF68FC47DF}"/>
                </a:ext>
              </a:extLst>
            </p:cNvPr>
            <p:cNvSpPr>
              <a:spLocks/>
            </p:cNvSpPr>
            <p:nvPr userDrawn="1"/>
          </p:nvSpPr>
          <p:spPr bwMode="auto">
            <a:xfrm>
              <a:off x="3448051" y="6337301"/>
              <a:ext cx="42863" cy="55563"/>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92">
              <a:extLst>
                <a:ext uri="{FF2B5EF4-FFF2-40B4-BE49-F238E27FC236}">
                  <a16:creationId xmlns:a16="http://schemas.microsoft.com/office/drawing/2014/main" id="{7699384F-10A2-488F-98F9-08A842B9F43F}"/>
                </a:ext>
              </a:extLst>
            </p:cNvPr>
            <p:cNvSpPr>
              <a:spLocks/>
            </p:cNvSpPr>
            <p:nvPr userDrawn="1"/>
          </p:nvSpPr>
          <p:spPr bwMode="auto">
            <a:xfrm>
              <a:off x="3500438" y="6337301"/>
              <a:ext cx="34925" cy="55563"/>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93">
              <a:extLst>
                <a:ext uri="{FF2B5EF4-FFF2-40B4-BE49-F238E27FC236}">
                  <a16:creationId xmlns:a16="http://schemas.microsoft.com/office/drawing/2014/main" id="{C8BBA9A7-BC46-48D1-9CFA-037258E987ED}"/>
                </a:ext>
              </a:extLst>
            </p:cNvPr>
            <p:cNvSpPr>
              <a:spLocks/>
            </p:cNvSpPr>
            <p:nvPr userDrawn="1"/>
          </p:nvSpPr>
          <p:spPr bwMode="auto">
            <a:xfrm>
              <a:off x="3565526" y="6351589"/>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94">
              <a:extLst>
                <a:ext uri="{FF2B5EF4-FFF2-40B4-BE49-F238E27FC236}">
                  <a16:creationId xmlns:a16="http://schemas.microsoft.com/office/drawing/2014/main" id="{30607257-2184-4C99-9E46-584BCCA7ABCC}"/>
                </a:ext>
              </a:extLst>
            </p:cNvPr>
            <p:cNvSpPr>
              <a:spLocks noEditPoints="1"/>
            </p:cNvSpPr>
            <p:nvPr userDrawn="1"/>
          </p:nvSpPr>
          <p:spPr bwMode="auto">
            <a:xfrm>
              <a:off x="3584576" y="6365876"/>
              <a:ext cx="26988" cy="26988"/>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95">
              <a:extLst>
                <a:ext uri="{FF2B5EF4-FFF2-40B4-BE49-F238E27FC236}">
                  <a16:creationId xmlns:a16="http://schemas.microsoft.com/office/drawing/2014/main" id="{2FBC6E23-C826-4210-9FFE-8E2BA96D64F1}"/>
                </a:ext>
              </a:extLst>
            </p:cNvPr>
            <p:cNvSpPr>
              <a:spLocks/>
            </p:cNvSpPr>
            <p:nvPr userDrawn="1"/>
          </p:nvSpPr>
          <p:spPr bwMode="auto">
            <a:xfrm>
              <a:off x="3619501" y="6365876"/>
              <a:ext cx="17463" cy="26988"/>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96">
              <a:extLst>
                <a:ext uri="{FF2B5EF4-FFF2-40B4-BE49-F238E27FC236}">
                  <a16:creationId xmlns:a16="http://schemas.microsoft.com/office/drawing/2014/main" id="{F763EEB0-B400-428F-9889-EDB83B5F452D}"/>
                </a:ext>
              </a:extLst>
            </p:cNvPr>
            <p:cNvSpPr>
              <a:spLocks noEditPoints="1"/>
            </p:cNvSpPr>
            <p:nvPr userDrawn="1"/>
          </p:nvSpPr>
          <p:spPr bwMode="auto">
            <a:xfrm>
              <a:off x="2868613" y="64293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97">
              <a:extLst>
                <a:ext uri="{FF2B5EF4-FFF2-40B4-BE49-F238E27FC236}">
                  <a16:creationId xmlns:a16="http://schemas.microsoft.com/office/drawing/2014/main" id="{4B4B6DED-1ABB-4A2E-9274-7AED15CED035}"/>
                </a:ext>
              </a:extLst>
            </p:cNvPr>
            <p:cNvSpPr>
              <a:spLocks noEditPoints="1"/>
            </p:cNvSpPr>
            <p:nvPr userDrawn="1"/>
          </p:nvSpPr>
          <p:spPr bwMode="auto">
            <a:xfrm>
              <a:off x="2949576" y="64293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98">
              <a:extLst>
                <a:ext uri="{FF2B5EF4-FFF2-40B4-BE49-F238E27FC236}">
                  <a16:creationId xmlns:a16="http://schemas.microsoft.com/office/drawing/2014/main" id="{3E9CA7D6-CE69-466B-BC33-C617CD98FC90}"/>
                </a:ext>
              </a:extLst>
            </p:cNvPr>
            <p:cNvSpPr>
              <a:spLocks noEditPoints="1"/>
            </p:cNvSpPr>
            <p:nvPr userDrawn="1"/>
          </p:nvSpPr>
          <p:spPr bwMode="auto">
            <a:xfrm>
              <a:off x="3014663" y="64293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99">
              <a:extLst>
                <a:ext uri="{FF2B5EF4-FFF2-40B4-BE49-F238E27FC236}">
                  <a16:creationId xmlns:a16="http://schemas.microsoft.com/office/drawing/2014/main" id="{9EB7021C-F37A-4B52-8AE2-D44706B2DEF8}"/>
                </a:ext>
              </a:extLst>
            </p:cNvPr>
            <p:cNvSpPr>
              <a:spLocks/>
            </p:cNvSpPr>
            <p:nvPr userDrawn="1"/>
          </p:nvSpPr>
          <p:spPr bwMode="auto">
            <a:xfrm>
              <a:off x="3113088" y="64293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100">
              <a:extLst>
                <a:ext uri="{FF2B5EF4-FFF2-40B4-BE49-F238E27FC236}">
                  <a16:creationId xmlns:a16="http://schemas.microsoft.com/office/drawing/2014/main" id="{869D99C4-179D-4646-A87F-E045C8EA285D}"/>
                </a:ext>
              </a:extLst>
            </p:cNvPr>
            <p:cNvSpPr>
              <a:spLocks/>
            </p:cNvSpPr>
            <p:nvPr userDrawn="1"/>
          </p:nvSpPr>
          <p:spPr bwMode="auto">
            <a:xfrm>
              <a:off x="3148013" y="64293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01">
              <a:extLst>
                <a:ext uri="{FF2B5EF4-FFF2-40B4-BE49-F238E27FC236}">
                  <a16:creationId xmlns:a16="http://schemas.microsoft.com/office/drawing/2014/main" id="{CF8ED764-1B79-4130-A0C5-41984D8B28F5}"/>
                </a:ext>
              </a:extLst>
            </p:cNvPr>
            <p:cNvSpPr>
              <a:spLocks/>
            </p:cNvSpPr>
            <p:nvPr userDrawn="1"/>
          </p:nvSpPr>
          <p:spPr bwMode="auto">
            <a:xfrm>
              <a:off x="3273426" y="6427789"/>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102">
              <a:extLst>
                <a:ext uri="{FF2B5EF4-FFF2-40B4-BE49-F238E27FC236}">
                  <a16:creationId xmlns:a16="http://schemas.microsoft.com/office/drawing/2014/main" id="{D32A2E42-8DD7-4FCA-9C6E-DB5EE0773938}"/>
                </a:ext>
              </a:extLst>
            </p:cNvPr>
            <p:cNvSpPr>
              <a:spLocks/>
            </p:cNvSpPr>
            <p:nvPr userDrawn="1"/>
          </p:nvSpPr>
          <p:spPr bwMode="auto">
            <a:xfrm>
              <a:off x="3346451" y="6427789"/>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03">
              <a:extLst>
                <a:ext uri="{FF2B5EF4-FFF2-40B4-BE49-F238E27FC236}">
                  <a16:creationId xmlns:a16="http://schemas.microsoft.com/office/drawing/2014/main" id="{5E57EB5F-1F87-4CE9-A7B6-4B53C43C8A33}"/>
                </a:ext>
              </a:extLst>
            </p:cNvPr>
            <p:cNvSpPr>
              <a:spLocks/>
            </p:cNvSpPr>
            <p:nvPr userDrawn="1"/>
          </p:nvSpPr>
          <p:spPr bwMode="auto">
            <a:xfrm>
              <a:off x="3441701" y="64293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04">
              <a:extLst>
                <a:ext uri="{FF2B5EF4-FFF2-40B4-BE49-F238E27FC236}">
                  <a16:creationId xmlns:a16="http://schemas.microsoft.com/office/drawing/2014/main" id="{D394A87D-3DC5-42F0-B94C-07811622F55B}"/>
                </a:ext>
              </a:extLst>
            </p:cNvPr>
            <p:cNvSpPr>
              <a:spLocks/>
            </p:cNvSpPr>
            <p:nvPr userDrawn="1"/>
          </p:nvSpPr>
          <p:spPr bwMode="auto">
            <a:xfrm>
              <a:off x="3476626" y="64293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105">
              <a:extLst>
                <a:ext uri="{FF2B5EF4-FFF2-40B4-BE49-F238E27FC236}">
                  <a16:creationId xmlns:a16="http://schemas.microsoft.com/office/drawing/2014/main" id="{03DF5DEC-5600-4E39-A146-9006ECDCB7E6}"/>
                </a:ext>
              </a:extLst>
            </p:cNvPr>
            <p:cNvSpPr>
              <a:spLocks/>
            </p:cNvSpPr>
            <p:nvPr userDrawn="1"/>
          </p:nvSpPr>
          <p:spPr bwMode="auto">
            <a:xfrm>
              <a:off x="3552826" y="64293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106">
              <a:extLst>
                <a:ext uri="{FF2B5EF4-FFF2-40B4-BE49-F238E27FC236}">
                  <a16:creationId xmlns:a16="http://schemas.microsoft.com/office/drawing/2014/main" id="{699673FA-74EA-41A5-85CC-645F522A4FFE}"/>
                </a:ext>
              </a:extLst>
            </p:cNvPr>
            <p:cNvSpPr>
              <a:spLocks/>
            </p:cNvSpPr>
            <p:nvPr userDrawn="1"/>
          </p:nvSpPr>
          <p:spPr bwMode="auto">
            <a:xfrm>
              <a:off x="3643313" y="6427789"/>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07">
              <a:extLst>
                <a:ext uri="{FF2B5EF4-FFF2-40B4-BE49-F238E27FC236}">
                  <a16:creationId xmlns:a16="http://schemas.microsoft.com/office/drawing/2014/main" id="{EF28BE4A-8F93-4F95-AFD2-DE611704B59E}"/>
                </a:ext>
              </a:extLst>
            </p:cNvPr>
            <p:cNvSpPr>
              <a:spLocks/>
            </p:cNvSpPr>
            <p:nvPr userDrawn="1"/>
          </p:nvSpPr>
          <p:spPr bwMode="auto">
            <a:xfrm>
              <a:off x="3738563" y="64293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0566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Slide_Placeholder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D934084-3B85-4DE9-98EC-95812DAE7935}"/>
              </a:ext>
            </a:extLst>
          </p:cNvPr>
          <p:cNvSpPr>
            <a:spLocks noGrp="1"/>
          </p:cNvSpPr>
          <p:nvPr>
            <p:ph type="pic" sz="quarter" idx="12"/>
          </p:nvPr>
        </p:nvSpPr>
        <p:spPr>
          <a:xfrm>
            <a:off x="3919538" y="631825"/>
            <a:ext cx="8272462" cy="5594350"/>
          </a:xfrm>
        </p:spPr>
        <p:txBody>
          <a:bodyPr/>
          <a:lstStyle/>
          <a:p>
            <a:r>
              <a:rPr lang="en-US"/>
              <a:t>Click icon to add picture</a:t>
            </a:r>
          </a:p>
        </p:txBody>
      </p:sp>
      <p:cxnSp>
        <p:nvCxnSpPr>
          <p:cNvPr id="5" name="Straight Connector 4">
            <a:extLst>
              <a:ext uri="{FF2B5EF4-FFF2-40B4-BE49-F238E27FC236}">
                <a16:creationId xmlns:a16="http://schemas.microsoft.com/office/drawing/2014/main" id="{9BF8A49A-0C6F-4286-B2DB-7A2EAE008B80}"/>
              </a:ext>
            </a:extLst>
          </p:cNvPr>
          <p:cNvCxnSpPr>
            <a:cxnSpLocks/>
          </p:cNvCxnSpPr>
          <p:nvPr userDrawn="1"/>
        </p:nvCxnSpPr>
        <p:spPr>
          <a:xfrm>
            <a:off x="551328" y="2121021"/>
            <a:ext cx="677344" cy="0"/>
          </a:xfrm>
          <a:prstGeom prst="line">
            <a:avLst/>
          </a:prstGeom>
          <a:noFill/>
          <a:ln w="76200" cap="flat" cmpd="sng" algn="ctr">
            <a:solidFill>
              <a:srgbClr val="5DA7E5"/>
            </a:solidFill>
            <a:prstDash val="solid"/>
            <a:miter lim="800000"/>
          </a:ln>
          <a:effectLst/>
        </p:spPr>
      </p:cxnSp>
      <p:sp>
        <p:nvSpPr>
          <p:cNvPr id="8" name="Rectangle 7">
            <a:extLst>
              <a:ext uri="{FF2B5EF4-FFF2-40B4-BE49-F238E27FC236}">
                <a16:creationId xmlns:a16="http://schemas.microsoft.com/office/drawing/2014/main" id="{833732C0-5DB8-4D05-A957-5BF4128EDF91}"/>
              </a:ext>
            </a:extLst>
          </p:cNvPr>
          <p:cNvSpPr/>
          <p:nvPr userDrawn="1"/>
        </p:nvSpPr>
        <p:spPr>
          <a:xfrm>
            <a:off x="1" y="6281533"/>
            <a:ext cx="12192000" cy="576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49FD69B7-994C-4F38-95EA-A7A891CF2D5E}"/>
              </a:ext>
            </a:extLst>
          </p:cNvPr>
          <p:cNvSpPr>
            <a:spLocks noGrp="1"/>
          </p:cNvSpPr>
          <p:nvPr>
            <p:ph type="body" sz="quarter" idx="10" hasCustomPrompt="1"/>
          </p:nvPr>
        </p:nvSpPr>
        <p:spPr>
          <a:xfrm>
            <a:off x="541337" y="1339987"/>
            <a:ext cx="2981231" cy="412750"/>
          </a:xfrm>
        </p:spPr>
        <p:txBody>
          <a:bodyPr lIns="0" rIns="0">
            <a:noAutofit/>
          </a:bodyPr>
          <a:lstStyle>
            <a:lvl1pPr marL="0" indent="0">
              <a:buNone/>
              <a:defRPr sz="3600" b="1"/>
            </a:lvl1pPr>
          </a:lstStyle>
          <a:p>
            <a:pPr lvl="0"/>
            <a:r>
              <a:rPr lang="en-US"/>
              <a:t>THANK YOU</a:t>
            </a:r>
          </a:p>
        </p:txBody>
      </p:sp>
      <p:sp>
        <p:nvSpPr>
          <p:cNvPr id="15" name="Text Placeholder 14">
            <a:extLst>
              <a:ext uri="{FF2B5EF4-FFF2-40B4-BE49-F238E27FC236}">
                <a16:creationId xmlns:a16="http://schemas.microsoft.com/office/drawing/2014/main" id="{A43FE109-1211-4696-AB55-81F7C1D6FB3E}"/>
              </a:ext>
            </a:extLst>
          </p:cNvPr>
          <p:cNvSpPr>
            <a:spLocks noGrp="1"/>
          </p:cNvSpPr>
          <p:nvPr>
            <p:ph type="body" sz="quarter" idx="11" hasCustomPrompt="1"/>
          </p:nvPr>
        </p:nvSpPr>
        <p:spPr>
          <a:xfrm>
            <a:off x="541338" y="2506419"/>
            <a:ext cx="2981325" cy="1427406"/>
          </a:xfrm>
        </p:spPr>
        <p:txBody>
          <a:bodyPr lIns="0" rIns="0">
            <a:normAutofit/>
          </a:bodyPr>
          <a:lstStyle>
            <a:lvl1pPr marL="0" indent="0">
              <a:buNone/>
              <a:defRPr sz="1600">
                <a:gradFill>
                  <a:gsLst>
                    <a:gs pos="0">
                      <a:srgbClr val="7C7D7F"/>
                    </a:gs>
                    <a:gs pos="100000">
                      <a:srgbClr val="7C7D7F"/>
                    </a:gs>
                  </a:gsLst>
                  <a:lin ang="5400000" scaled="1"/>
                </a:gradFill>
              </a:defRPr>
            </a:lvl1pPr>
          </a:lstStyle>
          <a:p>
            <a:pPr lvl="0"/>
            <a:r>
              <a:rPr lang="en-US"/>
              <a:t>We wish to thank the Allen Institute founder, Paul G. Allen, for his vision, encouragement, and support.</a:t>
            </a:r>
          </a:p>
        </p:txBody>
      </p:sp>
      <p:grpSp>
        <p:nvGrpSpPr>
          <p:cNvPr id="127" name="Group 126">
            <a:extLst>
              <a:ext uri="{FF2B5EF4-FFF2-40B4-BE49-F238E27FC236}">
                <a16:creationId xmlns:a16="http://schemas.microsoft.com/office/drawing/2014/main" id="{1C2E2C49-A40F-4989-9C17-5C3EAEDCD9AB}"/>
              </a:ext>
            </a:extLst>
          </p:cNvPr>
          <p:cNvGrpSpPr/>
          <p:nvPr userDrawn="1"/>
        </p:nvGrpSpPr>
        <p:grpSpPr>
          <a:xfrm>
            <a:off x="566623" y="5308428"/>
            <a:ext cx="3246438" cy="617538"/>
            <a:chOff x="544513" y="6118226"/>
            <a:chExt cx="3246438" cy="617538"/>
          </a:xfrm>
        </p:grpSpPr>
        <p:sp>
          <p:nvSpPr>
            <p:cNvPr id="128" name="Freeform 5">
              <a:extLst>
                <a:ext uri="{FF2B5EF4-FFF2-40B4-BE49-F238E27FC236}">
                  <a16:creationId xmlns:a16="http://schemas.microsoft.com/office/drawing/2014/main" id="{7049B0F9-1D84-4353-A311-A10328C17CA1}"/>
                </a:ext>
              </a:extLst>
            </p:cNvPr>
            <p:cNvSpPr>
              <a:spLocks/>
            </p:cNvSpPr>
            <p:nvPr userDrawn="1"/>
          </p:nvSpPr>
          <p:spPr bwMode="auto">
            <a:xfrm>
              <a:off x="1325563" y="6586539"/>
              <a:ext cx="12700" cy="92075"/>
            </a:xfrm>
            <a:custGeom>
              <a:avLst/>
              <a:gdLst>
                <a:gd name="T0" fmla="*/ 0 w 17"/>
                <a:gd name="T1" fmla="*/ 0 h 126"/>
                <a:gd name="T2" fmla="*/ 0 w 17"/>
                <a:gd name="T3" fmla="*/ 0 h 126"/>
                <a:gd name="T4" fmla="*/ 17 w 17"/>
                <a:gd name="T5" fmla="*/ 0 h 126"/>
                <a:gd name="T6" fmla="*/ 17 w 17"/>
                <a:gd name="T7" fmla="*/ 126 h 126"/>
                <a:gd name="T8" fmla="*/ 0 w 17"/>
                <a:gd name="T9" fmla="*/ 126 h 126"/>
                <a:gd name="T10" fmla="*/ 0 w 17"/>
                <a:gd name="T11" fmla="*/ 0 h 126"/>
              </a:gdLst>
              <a:ahLst/>
              <a:cxnLst>
                <a:cxn ang="0">
                  <a:pos x="T0" y="T1"/>
                </a:cxn>
                <a:cxn ang="0">
                  <a:pos x="T2" y="T3"/>
                </a:cxn>
                <a:cxn ang="0">
                  <a:pos x="T4" y="T5"/>
                </a:cxn>
                <a:cxn ang="0">
                  <a:pos x="T6" y="T7"/>
                </a:cxn>
                <a:cxn ang="0">
                  <a:pos x="T8" y="T9"/>
                </a:cxn>
                <a:cxn ang="0">
                  <a:pos x="T10" y="T11"/>
                </a:cxn>
              </a:cxnLst>
              <a:rect l="0" t="0" r="r" b="b"/>
              <a:pathLst>
                <a:path w="17" h="126">
                  <a:moveTo>
                    <a:pt x="0" y="0"/>
                  </a:moveTo>
                  <a:lnTo>
                    <a:pt x="0" y="0"/>
                  </a:lnTo>
                  <a:lnTo>
                    <a:pt x="17" y="0"/>
                  </a:lnTo>
                  <a:lnTo>
                    <a:pt x="17" y="126"/>
                  </a:lnTo>
                  <a:lnTo>
                    <a:pt x="0" y="126"/>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6">
              <a:extLst>
                <a:ext uri="{FF2B5EF4-FFF2-40B4-BE49-F238E27FC236}">
                  <a16:creationId xmlns:a16="http://schemas.microsoft.com/office/drawing/2014/main" id="{FB9258F8-670D-4C33-A740-D86E7798CE34}"/>
                </a:ext>
              </a:extLst>
            </p:cNvPr>
            <p:cNvSpPr>
              <a:spLocks/>
            </p:cNvSpPr>
            <p:nvPr userDrawn="1"/>
          </p:nvSpPr>
          <p:spPr bwMode="auto">
            <a:xfrm>
              <a:off x="1374776" y="6586539"/>
              <a:ext cx="79375" cy="92075"/>
            </a:xfrm>
            <a:custGeom>
              <a:avLst/>
              <a:gdLst>
                <a:gd name="T0" fmla="*/ 92 w 109"/>
                <a:gd name="T1" fmla="*/ 103 h 126"/>
                <a:gd name="T2" fmla="*/ 92 w 109"/>
                <a:gd name="T3" fmla="*/ 103 h 126"/>
                <a:gd name="T4" fmla="*/ 91 w 109"/>
                <a:gd name="T5" fmla="*/ 103 h 126"/>
                <a:gd name="T6" fmla="*/ 22 w 109"/>
                <a:gd name="T7" fmla="*/ 0 h 126"/>
                <a:gd name="T8" fmla="*/ 0 w 109"/>
                <a:gd name="T9" fmla="*/ 0 h 126"/>
                <a:gd name="T10" fmla="*/ 0 w 109"/>
                <a:gd name="T11" fmla="*/ 126 h 126"/>
                <a:gd name="T12" fmla="*/ 17 w 109"/>
                <a:gd name="T13" fmla="*/ 126 h 126"/>
                <a:gd name="T14" fmla="*/ 17 w 109"/>
                <a:gd name="T15" fmla="*/ 23 h 126"/>
                <a:gd name="T16" fmla="*/ 17 w 109"/>
                <a:gd name="T17" fmla="*/ 23 h 126"/>
                <a:gd name="T18" fmla="*/ 87 w 109"/>
                <a:gd name="T19" fmla="*/ 126 h 126"/>
                <a:gd name="T20" fmla="*/ 109 w 109"/>
                <a:gd name="T21" fmla="*/ 126 h 126"/>
                <a:gd name="T22" fmla="*/ 109 w 109"/>
                <a:gd name="T23" fmla="*/ 0 h 126"/>
                <a:gd name="T24" fmla="*/ 92 w 109"/>
                <a:gd name="T25" fmla="*/ 0 h 126"/>
                <a:gd name="T26" fmla="*/ 92 w 109"/>
                <a:gd name="T27" fmla="*/ 10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26">
                  <a:moveTo>
                    <a:pt x="92" y="103"/>
                  </a:moveTo>
                  <a:lnTo>
                    <a:pt x="92" y="103"/>
                  </a:lnTo>
                  <a:lnTo>
                    <a:pt x="91" y="103"/>
                  </a:lnTo>
                  <a:lnTo>
                    <a:pt x="22" y="0"/>
                  </a:lnTo>
                  <a:lnTo>
                    <a:pt x="0" y="0"/>
                  </a:lnTo>
                  <a:lnTo>
                    <a:pt x="0" y="126"/>
                  </a:lnTo>
                  <a:lnTo>
                    <a:pt x="17" y="126"/>
                  </a:lnTo>
                  <a:lnTo>
                    <a:pt x="17" y="23"/>
                  </a:lnTo>
                  <a:lnTo>
                    <a:pt x="17" y="23"/>
                  </a:lnTo>
                  <a:lnTo>
                    <a:pt x="87" y="126"/>
                  </a:lnTo>
                  <a:lnTo>
                    <a:pt x="109" y="126"/>
                  </a:lnTo>
                  <a:lnTo>
                    <a:pt x="109" y="0"/>
                  </a:lnTo>
                  <a:lnTo>
                    <a:pt x="92" y="0"/>
                  </a:lnTo>
                  <a:lnTo>
                    <a:pt x="92" y="103"/>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7">
              <a:extLst>
                <a:ext uri="{FF2B5EF4-FFF2-40B4-BE49-F238E27FC236}">
                  <a16:creationId xmlns:a16="http://schemas.microsoft.com/office/drawing/2014/main" id="{553AAB1E-161E-4787-8FD9-4088314C8308}"/>
                </a:ext>
              </a:extLst>
            </p:cNvPr>
            <p:cNvSpPr>
              <a:spLocks/>
            </p:cNvSpPr>
            <p:nvPr userDrawn="1"/>
          </p:nvSpPr>
          <p:spPr bwMode="auto">
            <a:xfrm>
              <a:off x="1485901" y="6583364"/>
              <a:ext cx="60325" cy="96838"/>
            </a:xfrm>
            <a:custGeom>
              <a:avLst/>
              <a:gdLst>
                <a:gd name="T0" fmla="*/ 21 w 83"/>
                <a:gd name="T1" fmla="*/ 35 h 132"/>
                <a:gd name="T2" fmla="*/ 21 w 83"/>
                <a:gd name="T3" fmla="*/ 35 h 132"/>
                <a:gd name="T4" fmla="*/ 46 w 83"/>
                <a:gd name="T5" fmla="*/ 16 h 132"/>
                <a:gd name="T6" fmla="*/ 68 w 83"/>
                <a:gd name="T7" fmla="*/ 27 h 132"/>
                <a:gd name="T8" fmla="*/ 82 w 83"/>
                <a:gd name="T9" fmla="*/ 15 h 132"/>
                <a:gd name="T10" fmla="*/ 46 w 83"/>
                <a:gd name="T11" fmla="*/ 0 h 132"/>
                <a:gd name="T12" fmla="*/ 3 w 83"/>
                <a:gd name="T13" fmla="*/ 35 h 132"/>
                <a:gd name="T14" fmla="*/ 65 w 83"/>
                <a:gd name="T15" fmla="*/ 95 h 132"/>
                <a:gd name="T16" fmla="*/ 40 w 83"/>
                <a:gd name="T17" fmla="*/ 116 h 132"/>
                <a:gd name="T18" fmla="*/ 13 w 83"/>
                <a:gd name="T19" fmla="*/ 103 h 132"/>
                <a:gd name="T20" fmla="*/ 0 w 83"/>
                <a:gd name="T21" fmla="*/ 115 h 132"/>
                <a:gd name="T22" fmla="*/ 40 w 83"/>
                <a:gd name="T23" fmla="*/ 132 h 132"/>
                <a:gd name="T24" fmla="*/ 83 w 83"/>
                <a:gd name="T25" fmla="*/ 93 h 132"/>
                <a:gd name="T26" fmla="*/ 21 w 83"/>
                <a:gd name="T27" fmla="*/ 3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32">
                  <a:moveTo>
                    <a:pt x="21" y="35"/>
                  </a:moveTo>
                  <a:lnTo>
                    <a:pt x="21" y="35"/>
                  </a:lnTo>
                  <a:cubicBezTo>
                    <a:pt x="21" y="27"/>
                    <a:pt x="27" y="16"/>
                    <a:pt x="46" y="16"/>
                  </a:cubicBezTo>
                  <a:cubicBezTo>
                    <a:pt x="55" y="16"/>
                    <a:pt x="64" y="21"/>
                    <a:pt x="68" y="27"/>
                  </a:cubicBezTo>
                  <a:lnTo>
                    <a:pt x="82" y="15"/>
                  </a:lnTo>
                  <a:cubicBezTo>
                    <a:pt x="72" y="3"/>
                    <a:pt x="59" y="0"/>
                    <a:pt x="46" y="0"/>
                  </a:cubicBezTo>
                  <a:cubicBezTo>
                    <a:pt x="16" y="0"/>
                    <a:pt x="3" y="21"/>
                    <a:pt x="3" y="35"/>
                  </a:cubicBezTo>
                  <a:cubicBezTo>
                    <a:pt x="3" y="84"/>
                    <a:pt x="65" y="66"/>
                    <a:pt x="65" y="95"/>
                  </a:cubicBezTo>
                  <a:cubicBezTo>
                    <a:pt x="65" y="109"/>
                    <a:pt x="51" y="116"/>
                    <a:pt x="40" y="116"/>
                  </a:cubicBezTo>
                  <a:cubicBezTo>
                    <a:pt x="30" y="116"/>
                    <a:pt x="20" y="112"/>
                    <a:pt x="13" y="103"/>
                  </a:cubicBezTo>
                  <a:lnTo>
                    <a:pt x="0" y="115"/>
                  </a:lnTo>
                  <a:cubicBezTo>
                    <a:pt x="8" y="126"/>
                    <a:pt x="23" y="132"/>
                    <a:pt x="40" y="132"/>
                  </a:cubicBezTo>
                  <a:cubicBezTo>
                    <a:pt x="64" y="132"/>
                    <a:pt x="83" y="117"/>
                    <a:pt x="83" y="93"/>
                  </a:cubicBezTo>
                  <a:cubicBezTo>
                    <a:pt x="83" y="48"/>
                    <a:pt x="21" y="67"/>
                    <a:pt x="21" y="35"/>
                  </a:cubicBez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8">
              <a:extLst>
                <a:ext uri="{FF2B5EF4-FFF2-40B4-BE49-F238E27FC236}">
                  <a16:creationId xmlns:a16="http://schemas.microsoft.com/office/drawing/2014/main" id="{01263E3E-48BA-49BE-BCDB-CC863B94851D}"/>
                </a:ext>
              </a:extLst>
            </p:cNvPr>
            <p:cNvSpPr>
              <a:spLocks/>
            </p:cNvSpPr>
            <p:nvPr userDrawn="1"/>
          </p:nvSpPr>
          <p:spPr bwMode="auto">
            <a:xfrm>
              <a:off x="1570038" y="6586539"/>
              <a:ext cx="71438" cy="92075"/>
            </a:xfrm>
            <a:custGeom>
              <a:avLst/>
              <a:gdLst>
                <a:gd name="T0" fmla="*/ 0 w 98"/>
                <a:gd name="T1" fmla="*/ 16 h 126"/>
                <a:gd name="T2" fmla="*/ 0 w 98"/>
                <a:gd name="T3" fmla="*/ 16 h 126"/>
                <a:gd name="T4" fmla="*/ 41 w 98"/>
                <a:gd name="T5" fmla="*/ 16 h 126"/>
                <a:gd name="T6" fmla="*/ 41 w 98"/>
                <a:gd name="T7" fmla="*/ 126 h 126"/>
                <a:gd name="T8" fmla="*/ 58 w 98"/>
                <a:gd name="T9" fmla="*/ 126 h 126"/>
                <a:gd name="T10" fmla="*/ 58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1" y="16"/>
                  </a:lnTo>
                  <a:lnTo>
                    <a:pt x="41" y="126"/>
                  </a:lnTo>
                  <a:lnTo>
                    <a:pt x="58" y="126"/>
                  </a:lnTo>
                  <a:lnTo>
                    <a:pt x="58"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9">
              <a:extLst>
                <a:ext uri="{FF2B5EF4-FFF2-40B4-BE49-F238E27FC236}">
                  <a16:creationId xmlns:a16="http://schemas.microsoft.com/office/drawing/2014/main" id="{969CC429-C2EE-4FEF-96E7-88A24ED3E1DF}"/>
                </a:ext>
              </a:extLst>
            </p:cNvPr>
            <p:cNvSpPr>
              <a:spLocks/>
            </p:cNvSpPr>
            <p:nvPr userDrawn="1"/>
          </p:nvSpPr>
          <p:spPr bwMode="auto">
            <a:xfrm>
              <a:off x="1670051" y="6586539"/>
              <a:ext cx="11113" cy="92075"/>
            </a:xfrm>
            <a:custGeom>
              <a:avLst/>
              <a:gdLst>
                <a:gd name="T0" fmla="*/ 0 w 17"/>
                <a:gd name="T1" fmla="*/ 0 h 126"/>
                <a:gd name="T2" fmla="*/ 0 w 17"/>
                <a:gd name="T3" fmla="*/ 0 h 126"/>
                <a:gd name="T4" fmla="*/ 17 w 17"/>
                <a:gd name="T5" fmla="*/ 0 h 126"/>
                <a:gd name="T6" fmla="*/ 17 w 17"/>
                <a:gd name="T7" fmla="*/ 126 h 126"/>
                <a:gd name="T8" fmla="*/ 0 w 17"/>
                <a:gd name="T9" fmla="*/ 126 h 126"/>
                <a:gd name="T10" fmla="*/ 0 w 17"/>
                <a:gd name="T11" fmla="*/ 0 h 126"/>
              </a:gdLst>
              <a:ahLst/>
              <a:cxnLst>
                <a:cxn ang="0">
                  <a:pos x="T0" y="T1"/>
                </a:cxn>
                <a:cxn ang="0">
                  <a:pos x="T2" y="T3"/>
                </a:cxn>
                <a:cxn ang="0">
                  <a:pos x="T4" y="T5"/>
                </a:cxn>
                <a:cxn ang="0">
                  <a:pos x="T6" y="T7"/>
                </a:cxn>
                <a:cxn ang="0">
                  <a:pos x="T8" y="T9"/>
                </a:cxn>
                <a:cxn ang="0">
                  <a:pos x="T10" y="T11"/>
                </a:cxn>
              </a:cxnLst>
              <a:rect l="0" t="0" r="r" b="b"/>
              <a:pathLst>
                <a:path w="17" h="126">
                  <a:moveTo>
                    <a:pt x="0" y="0"/>
                  </a:moveTo>
                  <a:lnTo>
                    <a:pt x="0" y="0"/>
                  </a:lnTo>
                  <a:lnTo>
                    <a:pt x="17" y="0"/>
                  </a:lnTo>
                  <a:lnTo>
                    <a:pt x="17" y="126"/>
                  </a:lnTo>
                  <a:lnTo>
                    <a:pt x="0" y="126"/>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0">
              <a:extLst>
                <a:ext uri="{FF2B5EF4-FFF2-40B4-BE49-F238E27FC236}">
                  <a16:creationId xmlns:a16="http://schemas.microsoft.com/office/drawing/2014/main" id="{FF433583-CCA4-44CE-A527-8FB83CF8D9F9}"/>
                </a:ext>
              </a:extLst>
            </p:cNvPr>
            <p:cNvSpPr>
              <a:spLocks/>
            </p:cNvSpPr>
            <p:nvPr userDrawn="1"/>
          </p:nvSpPr>
          <p:spPr bwMode="auto">
            <a:xfrm>
              <a:off x="1709738" y="6586539"/>
              <a:ext cx="71438" cy="92075"/>
            </a:xfrm>
            <a:custGeom>
              <a:avLst/>
              <a:gdLst>
                <a:gd name="T0" fmla="*/ 0 w 98"/>
                <a:gd name="T1" fmla="*/ 16 h 126"/>
                <a:gd name="T2" fmla="*/ 0 w 98"/>
                <a:gd name="T3" fmla="*/ 16 h 126"/>
                <a:gd name="T4" fmla="*/ 40 w 98"/>
                <a:gd name="T5" fmla="*/ 16 h 126"/>
                <a:gd name="T6" fmla="*/ 40 w 98"/>
                <a:gd name="T7" fmla="*/ 126 h 126"/>
                <a:gd name="T8" fmla="*/ 57 w 98"/>
                <a:gd name="T9" fmla="*/ 126 h 126"/>
                <a:gd name="T10" fmla="*/ 57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0" y="16"/>
                  </a:lnTo>
                  <a:lnTo>
                    <a:pt x="40" y="126"/>
                  </a:lnTo>
                  <a:lnTo>
                    <a:pt x="57" y="126"/>
                  </a:lnTo>
                  <a:lnTo>
                    <a:pt x="57"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1">
              <a:extLst>
                <a:ext uri="{FF2B5EF4-FFF2-40B4-BE49-F238E27FC236}">
                  <a16:creationId xmlns:a16="http://schemas.microsoft.com/office/drawing/2014/main" id="{D6569622-5473-4FF3-BC12-A3640E7F7672}"/>
                </a:ext>
              </a:extLst>
            </p:cNvPr>
            <p:cNvSpPr>
              <a:spLocks/>
            </p:cNvSpPr>
            <p:nvPr userDrawn="1"/>
          </p:nvSpPr>
          <p:spPr bwMode="auto">
            <a:xfrm>
              <a:off x="1806576" y="6586539"/>
              <a:ext cx="71438" cy="93663"/>
            </a:xfrm>
            <a:custGeom>
              <a:avLst/>
              <a:gdLst>
                <a:gd name="T0" fmla="*/ 80 w 97"/>
                <a:gd name="T1" fmla="*/ 77 h 129"/>
                <a:gd name="T2" fmla="*/ 80 w 97"/>
                <a:gd name="T3" fmla="*/ 77 h 129"/>
                <a:gd name="T4" fmla="*/ 49 w 97"/>
                <a:gd name="T5" fmla="*/ 113 h 129"/>
                <a:gd name="T6" fmla="*/ 17 w 97"/>
                <a:gd name="T7" fmla="*/ 77 h 129"/>
                <a:gd name="T8" fmla="*/ 17 w 97"/>
                <a:gd name="T9" fmla="*/ 0 h 129"/>
                <a:gd name="T10" fmla="*/ 0 w 97"/>
                <a:gd name="T11" fmla="*/ 0 h 129"/>
                <a:gd name="T12" fmla="*/ 0 w 97"/>
                <a:gd name="T13" fmla="*/ 80 h 129"/>
                <a:gd name="T14" fmla="*/ 49 w 97"/>
                <a:gd name="T15" fmla="*/ 129 h 129"/>
                <a:gd name="T16" fmla="*/ 97 w 97"/>
                <a:gd name="T17" fmla="*/ 80 h 129"/>
                <a:gd name="T18" fmla="*/ 97 w 97"/>
                <a:gd name="T19" fmla="*/ 0 h 129"/>
                <a:gd name="T20" fmla="*/ 80 w 97"/>
                <a:gd name="T21" fmla="*/ 0 h 129"/>
                <a:gd name="T22" fmla="*/ 80 w 97"/>
                <a:gd name="T23" fmla="*/ 7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29">
                  <a:moveTo>
                    <a:pt x="80" y="77"/>
                  </a:moveTo>
                  <a:lnTo>
                    <a:pt x="80" y="77"/>
                  </a:lnTo>
                  <a:cubicBezTo>
                    <a:pt x="80" y="93"/>
                    <a:pt x="72" y="113"/>
                    <a:pt x="49" y="113"/>
                  </a:cubicBezTo>
                  <a:cubicBezTo>
                    <a:pt x="25" y="113"/>
                    <a:pt x="17" y="93"/>
                    <a:pt x="17" y="77"/>
                  </a:cubicBezTo>
                  <a:lnTo>
                    <a:pt x="17" y="0"/>
                  </a:lnTo>
                  <a:lnTo>
                    <a:pt x="0" y="0"/>
                  </a:lnTo>
                  <a:lnTo>
                    <a:pt x="0" y="80"/>
                  </a:lnTo>
                  <a:cubicBezTo>
                    <a:pt x="0" y="109"/>
                    <a:pt x="21" y="129"/>
                    <a:pt x="49" y="129"/>
                  </a:cubicBezTo>
                  <a:cubicBezTo>
                    <a:pt x="76" y="129"/>
                    <a:pt x="97" y="109"/>
                    <a:pt x="97" y="80"/>
                  </a:cubicBezTo>
                  <a:lnTo>
                    <a:pt x="97" y="0"/>
                  </a:lnTo>
                  <a:lnTo>
                    <a:pt x="80" y="0"/>
                  </a:lnTo>
                  <a:lnTo>
                    <a:pt x="80" y="7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2">
              <a:extLst>
                <a:ext uri="{FF2B5EF4-FFF2-40B4-BE49-F238E27FC236}">
                  <a16:creationId xmlns:a16="http://schemas.microsoft.com/office/drawing/2014/main" id="{7EE086E3-2CE9-4F23-AABA-F4AAD103ACC4}"/>
                </a:ext>
              </a:extLst>
            </p:cNvPr>
            <p:cNvSpPr>
              <a:spLocks/>
            </p:cNvSpPr>
            <p:nvPr userDrawn="1"/>
          </p:nvSpPr>
          <p:spPr bwMode="auto">
            <a:xfrm>
              <a:off x="1905001" y="6586539"/>
              <a:ext cx="69850" cy="92075"/>
            </a:xfrm>
            <a:custGeom>
              <a:avLst/>
              <a:gdLst>
                <a:gd name="T0" fmla="*/ 0 w 98"/>
                <a:gd name="T1" fmla="*/ 16 h 126"/>
                <a:gd name="T2" fmla="*/ 0 w 98"/>
                <a:gd name="T3" fmla="*/ 16 h 126"/>
                <a:gd name="T4" fmla="*/ 41 w 98"/>
                <a:gd name="T5" fmla="*/ 16 h 126"/>
                <a:gd name="T6" fmla="*/ 41 w 98"/>
                <a:gd name="T7" fmla="*/ 126 h 126"/>
                <a:gd name="T8" fmla="*/ 58 w 98"/>
                <a:gd name="T9" fmla="*/ 126 h 126"/>
                <a:gd name="T10" fmla="*/ 58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1" y="16"/>
                  </a:lnTo>
                  <a:lnTo>
                    <a:pt x="41" y="126"/>
                  </a:lnTo>
                  <a:lnTo>
                    <a:pt x="58" y="126"/>
                  </a:lnTo>
                  <a:lnTo>
                    <a:pt x="58"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3">
              <a:extLst>
                <a:ext uri="{FF2B5EF4-FFF2-40B4-BE49-F238E27FC236}">
                  <a16:creationId xmlns:a16="http://schemas.microsoft.com/office/drawing/2014/main" id="{8BE86BC0-8932-4995-AFD0-4147C94754EE}"/>
                </a:ext>
              </a:extLst>
            </p:cNvPr>
            <p:cNvSpPr>
              <a:spLocks/>
            </p:cNvSpPr>
            <p:nvPr userDrawn="1"/>
          </p:nvSpPr>
          <p:spPr bwMode="auto">
            <a:xfrm>
              <a:off x="2003426" y="6586539"/>
              <a:ext cx="61913" cy="92075"/>
            </a:xfrm>
            <a:custGeom>
              <a:avLst/>
              <a:gdLst>
                <a:gd name="T0" fmla="*/ 17 w 84"/>
                <a:gd name="T1" fmla="*/ 70 h 126"/>
                <a:gd name="T2" fmla="*/ 17 w 84"/>
                <a:gd name="T3" fmla="*/ 70 h 126"/>
                <a:gd name="T4" fmla="*/ 76 w 84"/>
                <a:gd name="T5" fmla="*/ 70 h 126"/>
                <a:gd name="T6" fmla="*/ 76 w 84"/>
                <a:gd name="T7" fmla="*/ 54 h 126"/>
                <a:gd name="T8" fmla="*/ 17 w 84"/>
                <a:gd name="T9" fmla="*/ 54 h 126"/>
                <a:gd name="T10" fmla="*/ 17 w 84"/>
                <a:gd name="T11" fmla="*/ 16 h 126"/>
                <a:gd name="T12" fmla="*/ 81 w 84"/>
                <a:gd name="T13" fmla="*/ 16 h 126"/>
                <a:gd name="T14" fmla="*/ 81 w 84"/>
                <a:gd name="T15" fmla="*/ 0 h 126"/>
                <a:gd name="T16" fmla="*/ 0 w 84"/>
                <a:gd name="T17" fmla="*/ 0 h 126"/>
                <a:gd name="T18" fmla="*/ 0 w 84"/>
                <a:gd name="T19" fmla="*/ 126 h 126"/>
                <a:gd name="T20" fmla="*/ 84 w 84"/>
                <a:gd name="T21" fmla="*/ 126 h 126"/>
                <a:gd name="T22" fmla="*/ 84 w 84"/>
                <a:gd name="T23" fmla="*/ 110 h 126"/>
                <a:gd name="T24" fmla="*/ 17 w 84"/>
                <a:gd name="T25" fmla="*/ 110 h 126"/>
                <a:gd name="T26" fmla="*/ 17 w 84"/>
                <a:gd name="T2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126">
                  <a:moveTo>
                    <a:pt x="17" y="70"/>
                  </a:moveTo>
                  <a:lnTo>
                    <a:pt x="17" y="70"/>
                  </a:lnTo>
                  <a:lnTo>
                    <a:pt x="76" y="70"/>
                  </a:lnTo>
                  <a:lnTo>
                    <a:pt x="76" y="54"/>
                  </a:lnTo>
                  <a:lnTo>
                    <a:pt x="17" y="54"/>
                  </a:lnTo>
                  <a:lnTo>
                    <a:pt x="17" y="16"/>
                  </a:lnTo>
                  <a:lnTo>
                    <a:pt x="81" y="16"/>
                  </a:lnTo>
                  <a:lnTo>
                    <a:pt x="81" y="0"/>
                  </a:lnTo>
                  <a:lnTo>
                    <a:pt x="0" y="0"/>
                  </a:lnTo>
                  <a:lnTo>
                    <a:pt x="0" y="126"/>
                  </a:lnTo>
                  <a:lnTo>
                    <a:pt x="84" y="126"/>
                  </a:lnTo>
                  <a:lnTo>
                    <a:pt x="84" y="110"/>
                  </a:lnTo>
                  <a:lnTo>
                    <a:pt x="17" y="110"/>
                  </a:lnTo>
                  <a:lnTo>
                    <a:pt x="17" y="7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4">
              <a:extLst>
                <a:ext uri="{FF2B5EF4-FFF2-40B4-BE49-F238E27FC236}">
                  <a16:creationId xmlns:a16="http://schemas.microsoft.com/office/drawing/2014/main" id="{BCCF7CFC-F7C7-4DE4-A235-8CA34065DAE6}"/>
                </a:ext>
              </a:extLst>
            </p:cNvPr>
            <p:cNvSpPr>
              <a:spLocks noEditPoints="1"/>
            </p:cNvSpPr>
            <p:nvPr userDrawn="1"/>
          </p:nvSpPr>
          <p:spPr bwMode="auto">
            <a:xfrm>
              <a:off x="1058863" y="6300789"/>
              <a:ext cx="225425" cy="222250"/>
            </a:xfrm>
            <a:custGeom>
              <a:avLst/>
              <a:gdLst>
                <a:gd name="T0" fmla="*/ 107 w 311"/>
                <a:gd name="T1" fmla="*/ 189 h 305"/>
                <a:gd name="T2" fmla="*/ 107 w 311"/>
                <a:gd name="T3" fmla="*/ 189 h 305"/>
                <a:gd name="T4" fmla="*/ 155 w 311"/>
                <a:gd name="T5" fmla="*/ 65 h 305"/>
                <a:gd name="T6" fmla="*/ 201 w 311"/>
                <a:gd name="T7" fmla="*/ 189 h 305"/>
                <a:gd name="T8" fmla="*/ 107 w 311"/>
                <a:gd name="T9" fmla="*/ 189 h 305"/>
                <a:gd name="T10" fmla="*/ 107 w 311"/>
                <a:gd name="T11" fmla="*/ 189 h 305"/>
                <a:gd name="T12" fmla="*/ 133 w 311"/>
                <a:gd name="T13" fmla="*/ 0 h 305"/>
                <a:gd name="T14" fmla="*/ 133 w 311"/>
                <a:gd name="T15" fmla="*/ 0 h 305"/>
                <a:gd name="T16" fmla="*/ 0 w 311"/>
                <a:gd name="T17" fmla="*/ 305 h 305"/>
                <a:gd name="T18" fmla="*/ 61 w 311"/>
                <a:gd name="T19" fmla="*/ 305 h 305"/>
                <a:gd name="T20" fmla="*/ 88 w 311"/>
                <a:gd name="T21" fmla="*/ 235 h 305"/>
                <a:gd name="T22" fmla="*/ 220 w 311"/>
                <a:gd name="T23" fmla="*/ 235 h 305"/>
                <a:gd name="T24" fmla="*/ 249 w 311"/>
                <a:gd name="T25" fmla="*/ 305 h 305"/>
                <a:gd name="T26" fmla="*/ 311 w 311"/>
                <a:gd name="T27" fmla="*/ 305 h 305"/>
                <a:gd name="T28" fmla="*/ 180 w 311"/>
                <a:gd name="T29" fmla="*/ 0 h 305"/>
                <a:gd name="T30" fmla="*/ 133 w 311"/>
                <a:gd name="T3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1" h="305">
                  <a:moveTo>
                    <a:pt x="107" y="189"/>
                  </a:moveTo>
                  <a:lnTo>
                    <a:pt x="107" y="189"/>
                  </a:lnTo>
                  <a:lnTo>
                    <a:pt x="155" y="65"/>
                  </a:lnTo>
                  <a:lnTo>
                    <a:pt x="201" y="189"/>
                  </a:lnTo>
                  <a:lnTo>
                    <a:pt x="107" y="189"/>
                  </a:lnTo>
                  <a:lnTo>
                    <a:pt x="107" y="189"/>
                  </a:lnTo>
                  <a:close/>
                  <a:moveTo>
                    <a:pt x="133" y="0"/>
                  </a:moveTo>
                  <a:lnTo>
                    <a:pt x="133" y="0"/>
                  </a:lnTo>
                  <a:lnTo>
                    <a:pt x="0" y="305"/>
                  </a:lnTo>
                  <a:lnTo>
                    <a:pt x="61" y="305"/>
                  </a:lnTo>
                  <a:lnTo>
                    <a:pt x="88" y="235"/>
                  </a:lnTo>
                  <a:lnTo>
                    <a:pt x="220" y="235"/>
                  </a:lnTo>
                  <a:lnTo>
                    <a:pt x="249" y="305"/>
                  </a:lnTo>
                  <a:lnTo>
                    <a:pt x="311" y="305"/>
                  </a:lnTo>
                  <a:lnTo>
                    <a:pt x="180" y="0"/>
                  </a:lnTo>
                  <a:lnTo>
                    <a:pt x="133"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5">
              <a:extLst>
                <a:ext uri="{FF2B5EF4-FFF2-40B4-BE49-F238E27FC236}">
                  <a16:creationId xmlns:a16="http://schemas.microsoft.com/office/drawing/2014/main" id="{F55020E6-F8D6-4489-8C48-7976FC48B831}"/>
                </a:ext>
              </a:extLst>
            </p:cNvPr>
            <p:cNvSpPr>
              <a:spLocks/>
            </p:cNvSpPr>
            <p:nvPr userDrawn="1"/>
          </p:nvSpPr>
          <p:spPr bwMode="auto">
            <a:xfrm>
              <a:off x="1322388" y="6300789"/>
              <a:ext cx="133350" cy="222250"/>
            </a:xfrm>
            <a:custGeom>
              <a:avLst/>
              <a:gdLst>
                <a:gd name="T0" fmla="*/ 55 w 184"/>
                <a:gd name="T1" fmla="*/ 0 h 305"/>
                <a:gd name="T2" fmla="*/ 55 w 184"/>
                <a:gd name="T3" fmla="*/ 0 h 305"/>
                <a:gd name="T4" fmla="*/ 0 w 184"/>
                <a:gd name="T5" fmla="*/ 0 h 305"/>
                <a:gd name="T6" fmla="*/ 0 w 184"/>
                <a:gd name="T7" fmla="*/ 305 h 305"/>
                <a:gd name="T8" fmla="*/ 184 w 184"/>
                <a:gd name="T9" fmla="*/ 305 h 305"/>
                <a:gd name="T10" fmla="*/ 184 w 184"/>
                <a:gd name="T11" fmla="*/ 257 h 305"/>
                <a:gd name="T12" fmla="*/ 55 w 184"/>
                <a:gd name="T13" fmla="*/ 257 h 305"/>
                <a:gd name="T14" fmla="*/ 55 w 184"/>
                <a:gd name="T15" fmla="*/ 0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305">
                  <a:moveTo>
                    <a:pt x="55" y="0"/>
                  </a:moveTo>
                  <a:lnTo>
                    <a:pt x="55" y="0"/>
                  </a:lnTo>
                  <a:lnTo>
                    <a:pt x="0" y="0"/>
                  </a:lnTo>
                  <a:lnTo>
                    <a:pt x="0" y="305"/>
                  </a:lnTo>
                  <a:lnTo>
                    <a:pt x="184" y="305"/>
                  </a:lnTo>
                  <a:lnTo>
                    <a:pt x="184" y="257"/>
                  </a:lnTo>
                  <a:lnTo>
                    <a:pt x="55" y="257"/>
                  </a:lnTo>
                  <a:lnTo>
                    <a:pt x="55"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6">
              <a:extLst>
                <a:ext uri="{FF2B5EF4-FFF2-40B4-BE49-F238E27FC236}">
                  <a16:creationId xmlns:a16="http://schemas.microsoft.com/office/drawing/2014/main" id="{37A299FB-93F8-4262-B5CA-4EC8F0288CB6}"/>
                </a:ext>
              </a:extLst>
            </p:cNvPr>
            <p:cNvSpPr>
              <a:spLocks/>
            </p:cNvSpPr>
            <p:nvPr userDrawn="1"/>
          </p:nvSpPr>
          <p:spPr bwMode="auto">
            <a:xfrm>
              <a:off x="1497013" y="6300789"/>
              <a:ext cx="134938" cy="222250"/>
            </a:xfrm>
            <a:custGeom>
              <a:avLst/>
              <a:gdLst>
                <a:gd name="T0" fmla="*/ 184 w 184"/>
                <a:gd name="T1" fmla="*/ 257 h 305"/>
                <a:gd name="T2" fmla="*/ 184 w 184"/>
                <a:gd name="T3" fmla="*/ 257 h 305"/>
                <a:gd name="T4" fmla="*/ 55 w 184"/>
                <a:gd name="T5" fmla="*/ 257 h 305"/>
                <a:gd name="T6" fmla="*/ 55 w 184"/>
                <a:gd name="T7" fmla="*/ 0 h 305"/>
                <a:gd name="T8" fmla="*/ 0 w 184"/>
                <a:gd name="T9" fmla="*/ 0 h 305"/>
                <a:gd name="T10" fmla="*/ 0 w 184"/>
                <a:gd name="T11" fmla="*/ 305 h 305"/>
                <a:gd name="T12" fmla="*/ 184 w 184"/>
                <a:gd name="T13" fmla="*/ 305 h 305"/>
                <a:gd name="T14" fmla="*/ 184 w 184"/>
                <a:gd name="T15" fmla="*/ 25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305">
                  <a:moveTo>
                    <a:pt x="184" y="257"/>
                  </a:moveTo>
                  <a:lnTo>
                    <a:pt x="184" y="257"/>
                  </a:lnTo>
                  <a:lnTo>
                    <a:pt x="55" y="257"/>
                  </a:lnTo>
                  <a:lnTo>
                    <a:pt x="55" y="0"/>
                  </a:lnTo>
                  <a:lnTo>
                    <a:pt x="0" y="0"/>
                  </a:lnTo>
                  <a:lnTo>
                    <a:pt x="0" y="305"/>
                  </a:lnTo>
                  <a:lnTo>
                    <a:pt x="184" y="305"/>
                  </a:lnTo>
                  <a:lnTo>
                    <a:pt x="184" y="25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7">
              <a:extLst>
                <a:ext uri="{FF2B5EF4-FFF2-40B4-BE49-F238E27FC236}">
                  <a16:creationId xmlns:a16="http://schemas.microsoft.com/office/drawing/2014/main" id="{7447028A-2BDC-4572-934A-926B84437A38}"/>
                </a:ext>
              </a:extLst>
            </p:cNvPr>
            <p:cNvSpPr>
              <a:spLocks/>
            </p:cNvSpPr>
            <p:nvPr userDrawn="1"/>
          </p:nvSpPr>
          <p:spPr bwMode="auto">
            <a:xfrm>
              <a:off x="1673226" y="6300789"/>
              <a:ext cx="150813" cy="222250"/>
            </a:xfrm>
            <a:custGeom>
              <a:avLst/>
              <a:gdLst>
                <a:gd name="T0" fmla="*/ 210 w 210"/>
                <a:gd name="T1" fmla="*/ 257 h 305"/>
                <a:gd name="T2" fmla="*/ 210 w 210"/>
                <a:gd name="T3" fmla="*/ 257 h 305"/>
                <a:gd name="T4" fmla="*/ 55 w 210"/>
                <a:gd name="T5" fmla="*/ 257 h 305"/>
                <a:gd name="T6" fmla="*/ 55 w 210"/>
                <a:gd name="T7" fmla="*/ 171 h 305"/>
                <a:gd name="T8" fmla="*/ 194 w 210"/>
                <a:gd name="T9" fmla="*/ 171 h 305"/>
                <a:gd name="T10" fmla="*/ 194 w 210"/>
                <a:gd name="T11" fmla="*/ 125 h 305"/>
                <a:gd name="T12" fmla="*/ 55 w 210"/>
                <a:gd name="T13" fmla="*/ 125 h 305"/>
                <a:gd name="T14" fmla="*/ 55 w 210"/>
                <a:gd name="T15" fmla="*/ 48 h 305"/>
                <a:gd name="T16" fmla="*/ 202 w 210"/>
                <a:gd name="T17" fmla="*/ 48 h 305"/>
                <a:gd name="T18" fmla="*/ 202 w 210"/>
                <a:gd name="T19" fmla="*/ 0 h 305"/>
                <a:gd name="T20" fmla="*/ 0 w 210"/>
                <a:gd name="T21" fmla="*/ 0 h 305"/>
                <a:gd name="T22" fmla="*/ 0 w 210"/>
                <a:gd name="T23" fmla="*/ 305 h 305"/>
                <a:gd name="T24" fmla="*/ 210 w 210"/>
                <a:gd name="T25" fmla="*/ 305 h 305"/>
                <a:gd name="T26" fmla="*/ 210 w 210"/>
                <a:gd name="T27" fmla="*/ 25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 h="305">
                  <a:moveTo>
                    <a:pt x="210" y="257"/>
                  </a:moveTo>
                  <a:lnTo>
                    <a:pt x="210" y="257"/>
                  </a:lnTo>
                  <a:lnTo>
                    <a:pt x="55" y="257"/>
                  </a:lnTo>
                  <a:lnTo>
                    <a:pt x="55" y="171"/>
                  </a:lnTo>
                  <a:lnTo>
                    <a:pt x="194" y="171"/>
                  </a:lnTo>
                  <a:lnTo>
                    <a:pt x="194" y="125"/>
                  </a:lnTo>
                  <a:lnTo>
                    <a:pt x="55" y="125"/>
                  </a:lnTo>
                  <a:lnTo>
                    <a:pt x="55" y="48"/>
                  </a:lnTo>
                  <a:lnTo>
                    <a:pt x="202" y="48"/>
                  </a:lnTo>
                  <a:lnTo>
                    <a:pt x="202" y="0"/>
                  </a:lnTo>
                  <a:lnTo>
                    <a:pt x="0" y="0"/>
                  </a:lnTo>
                  <a:lnTo>
                    <a:pt x="0" y="305"/>
                  </a:lnTo>
                  <a:lnTo>
                    <a:pt x="210" y="305"/>
                  </a:lnTo>
                  <a:lnTo>
                    <a:pt x="210" y="25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8">
              <a:extLst>
                <a:ext uri="{FF2B5EF4-FFF2-40B4-BE49-F238E27FC236}">
                  <a16:creationId xmlns:a16="http://schemas.microsoft.com/office/drawing/2014/main" id="{4E7308C6-172F-48D3-AAA8-72D110BC95B6}"/>
                </a:ext>
              </a:extLst>
            </p:cNvPr>
            <p:cNvSpPr>
              <a:spLocks/>
            </p:cNvSpPr>
            <p:nvPr userDrawn="1"/>
          </p:nvSpPr>
          <p:spPr bwMode="auto">
            <a:xfrm>
              <a:off x="1870076" y="6300789"/>
              <a:ext cx="195263" cy="222250"/>
            </a:xfrm>
            <a:custGeom>
              <a:avLst/>
              <a:gdLst>
                <a:gd name="T0" fmla="*/ 215 w 269"/>
                <a:gd name="T1" fmla="*/ 0 h 305"/>
                <a:gd name="T2" fmla="*/ 215 w 269"/>
                <a:gd name="T3" fmla="*/ 0 h 305"/>
                <a:gd name="T4" fmla="*/ 215 w 269"/>
                <a:gd name="T5" fmla="*/ 228 h 305"/>
                <a:gd name="T6" fmla="*/ 214 w 269"/>
                <a:gd name="T7" fmla="*/ 228 h 305"/>
                <a:gd name="T8" fmla="*/ 72 w 269"/>
                <a:gd name="T9" fmla="*/ 0 h 305"/>
                <a:gd name="T10" fmla="*/ 0 w 269"/>
                <a:gd name="T11" fmla="*/ 0 h 305"/>
                <a:gd name="T12" fmla="*/ 0 w 269"/>
                <a:gd name="T13" fmla="*/ 305 h 305"/>
                <a:gd name="T14" fmla="*/ 54 w 269"/>
                <a:gd name="T15" fmla="*/ 305 h 305"/>
                <a:gd name="T16" fmla="*/ 54 w 269"/>
                <a:gd name="T17" fmla="*/ 70 h 305"/>
                <a:gd name="T18" fmla="*/ 55 w 269"/>
                <a:gd name="T19" fmla="*/ 70 h 305"/>
                <a:gd name="T20" fmla="*/ 200 w 269"/>
                <a:gd name="T21" fmla="*/ 305 h 305"/>
                <a:gd name="T22" fmla="*/ 269 w 269"/>
                <a:gd name="T23" fmla="*/ 305 h 305"/>
                <a:gd name="T24" fmla="*/ 269 w 269"/>
                <a:gd name="T25" fmla="*/ 0 h 305"/>
                <a:gd name="T26" fmla="*/ 215 w 269"/>
                <a:gd name="T2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9" h="305">
                  <a:moveTo>
                    <a:pt x="215" y="0"/>
                  </a:moveTo>
                  <a:lnTo>
                    <a:pt x="215" y="0"/>
                  </a:lnTo>
                  <a:lnTo>
                    <a:pt x="215" y="228"/>
                  </a:lnTo>
                  <a:lnTo>
                    <a:pt x="214" y="228"/>
                  </a:lnTo>
                  <a:lnTo>
                    <a:pt x="72" y="0"/>
                  </a:lnTo>
                  <a:lnTo>
                    <a:pt x="0" y="0"/>
                  </a:lnTo>
                  <a:lnTo>
                    <a:pt x="0" y="305"/>
                  </a:lnTo>
                  <a:lnTo>
                    <a:pt x="54" y="305"/>
                  </a:lnTo>
                  <a:lnTo>
                    <a:pt x="54" y="70"/>
                  </a:lnTo>
                  <a:lnTo>
                    <a:pt x="55" y="70"/>
                  </a:lnTo>
                  <a:lnTo>
                    <a:pt x="200" y="305"/>
                  </a:lnTo>
                  <a:lnTo>
                    <a:pt x="269" y="305"/>
                  </a:lnTo>
                  <a:lnTo>
                    <a:pt x="269" y="0"/>
                  </a:lnTo>
                  <a:lnTo>
                    <a:pt x="215"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9">
              <a:extLst>
                <a:ext uri="{FF2B5EF4-FFF2-40B4-BE49-F238E27FC236}">
                  <a16:creationId xmlns:a16="http://schemas.microsoft.com/office/drawing/2014/main" id="{0E6CB138-BB3A-4706-B57C-B86026B49834}"/>
                </a:ext>
              </a:extLst>
            </p:cNvPr>
            <p:cNvSpPr>
              <a:spLocks/>
            </p:cNvSpPr>
            <p:nvPr userDrawn="1"/>
          </p:nvSpPr>
          <p:spPr bwMode="auto">
            <a:xfrm>
              <a:off x="833438" y="6486526"/>
              <a:ext cx="85725" cy="166688"/>
            </a:xfrm>
            <a:custGeom>
              <a:avLst/>
              <a:gdLst>
                <a:gd name="T0" fmla="*/ 41 w 117"/>
                <a:gd name="T1" fmla="*/ 130 h 227"/>
                <a:gd name="T2" fmla="*/ 41 w 117"/>
                <a:gd name="T3" fmla="*/ 130 h 227"/>
                <a:gd name="T4" fmla="*/ 78 w 117"/>
                <a:gd name="T5" fmla="*/ 188 h 227"/>
                <a:gd name="T6" fmla="*/ 113 w 117"/>
                <a:gd name="T7" fmla="*/ 227 h 227"/>
                <a:gd name="T8" fmla="*/ 93 w 117"/>
                <a:gd name="T9" fmla="*/ 105 h 227"/>
                <a:gd name="T10" fmla="*/ 85 w 117"/>
                <a:gd name="T11" fmla="*/ 90 h 227"/>
                <a:gd name="T12" fmla="*/ 65 w 117"/>
                <a:gd name="T13" fmla="*/ 58 h 227"/>
                <a:gd name="T14" fmla="*/ 0 w 117"/>
                <a:gd name="T15" fmla="*/ 0 h 227"/>
                <a:gd name="T16" fmla="*/ 34 w 117"/>
                <a:gd name="T17" fmla="*/ 116 h 227"/>
                <a:gd name="T18" fmla="*/ 41 w 117"/>
                <a:gd name="T19" fmla="*/ 1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227">
                  <a:moveTo>
                    <a:pt x="41" y="130"/>
                  </a:moveTo>
                  <a:lnTo>
                    <a:pt x="41" y="130"/>
                  </a:lnTo>
                  <a:cubicBezTo>
                    <a:pt x="51" y="150"/>
                    <a:pt x="64" y="169"/>
                    <a:pt x="78" y="188"/>
                  </a:cubicBezTo>
                  <a:cubicBezTo>
                    <a:pt x="89" y="202"/>
                    <a:pt x="100" y="215"/>
                    <a:pt x="113" y="227"/>
                  </a:cubicBezTo>
                  <a:cubicBezTo>
                    <a:pt x="117" y="184"/>
                    <a:pt x="110" y="142"/>
                    <a:pt x="93" y="105"/>
                  </a:cubicBezTo>
                  <a:cubicBezTo>
                    <a:pt x="90" y="100"/>
                    <a:pt x="88" y="95"/>
                    <a:pt x="85" y="90"/>
                  </a:cubicBezTo>
                  <a:cubicBezTo>
                    <a:pt x="79" y="79"/>
                    <a:pt x="72" y="68"/>
                    <a:pt x="65" y="58"/>
                  </a:cubicBezTo>
                  <a:cubicBezTo>
                    <a:pt x="46" y="34"/>
                    <a:pt x="24" y="15"/>
                    <a:pt x="0" y="0"/>
                  </a:cubicBezTo>
                  <a:cubicBezTo>
                    <a:pt x="5" y="40"/>
                    <a:pt x="16" y="79"/>
                    <a:pt x="34" y="116"/>
                  </a:cubicBezTo>
                  <a:cubicBezTo>
                    <a:pt x="36" y="120"/>
                    <a:pt x="39" y="125"/>
                    <a:pt x="41" y="13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20">
              <a:extLst>
                <a:ext uri="{FF2B5EF4-FFF2-40B4-BE49-F238E27FC236}">
                  <a16:creationId xmlns:a16="http://schemas.microsoft.com/office/drawing/2014/main" id="{A45063B8-5FC3-46CD-973D-6CB1CAECBC45}"/>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95 w 98"/>
                <a:gd name="T5" fmla="*/ 71 h 256"/>
                <a:gd name="T6" fmla="*/ 95 w 98"/>
                <a:gd name="T7" fmla="*/ 0 h 256"/>
                <a:gd name="T8" fmla="*/ 3 w 98"/>
                <a:gd name="T9" fmla="*/ 206 h 256"/>
                <a:gd name="T10" fmla="*/ 0 w 98"/>
                <a:gd name="T11" fmla="*/ 256 h 256"/>
              </a:gdLst>
              <a:ahLst/>
              <a:cxnLst>
                <a:cxn ang="0">
                  <a:pos x="T0" y="T1"/>
                </a:cxn>
                <a:cxn ang="0">
                  <a:pos x="T2" y="T3"/>
                </a:cxn>
                <a:cxn ang="0">
                  <a:pos x="T4" y="T5"/>
                </a:cxn>
                <a:cxn ang="0">
                  <a:pos x="T6" y="T7"/>
                </a:cxn>
                <a:cxn ang="0">
                  <a:pos x="T8" y="T9"/>
                </a:cxn>
                <a:cxn ang="0">
                  <a:pos x="T10" y="T11"/>
                </a:cxn>
              </a:cxnLst>
              <a:rect l="0" t="0" r="r" b="b"/>
              <a:pathLst>
                <a:path w="98" h="256">
                  <a:moveTo>
                    <a:pt x="0" y="256"/>
                  </a:moveTo>
                  <a:lnTo>
                    <a:pt x="0" y="256"/>
                  </a:lnTo>
                  <a:cubicBezTo>
                    <a:pt x="52" y="207"/>
                    <a:pt x="86" y="143"/>
                    <a:pt x="95" y="71"/>
                  </a:cubicBezTo>
                  <a:cubicBezTo>
                    <a:pt x="98" y="47"/>
                    <a:pt x="98" y="23"/>
                    <a:pt x="95" y="0"/>
                  </a:cubicBezTo>
                  <a:cubicBezTo>
                    <a:pt x="45" y="58"/>
                    <a:pt x="13" y="129"/>
                    <a:pt x="3" y="206"/>
                  </a:cubicBezTo>
                  <a:cubicBezTo>
                    <a:pt x="1" y="223"/>
                    <a:pt x="0" y="239"/>
                    <a:pt x="0" y="25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1">
              <a:extLst>
                <a:ext uri="{FF2B5EF4-FFF2-40B4-BE49-F238E27FC236}">
                  <a16:creationId xmlns:a16="http://schemas.microsoft.com/office/drawing/2014/main" id="{4D84E2CA-9DC4-48B3-9EB7-2C5E8F1001C9}"/>
                </a:ext>
              </a:extLst>
            </p:cNvPr>
            <p:cNvSpPr>
              <a:spLocks/>
            </p:cNvSpPr>
            <p:nvPr userDrawn="1"/>
          </p:nvSpPr>
          <p:spPr bwMode="auto">
            <a:xfrm>
              <a:off x="584201" y="6473826"/>
              <a:ext cx="274638" cy="150813"/>
            </a:xfrm>
            <a:custGeom>
              <a:avLst/>
              <a:gdLst>
                <a:gd name="T0" fmla="*/ 114 w 379"/>
                <a:gd name="T1" fmla="*/ 80 h 207"/>
                <a:gd name="T2" fmla="*/ 114 w 379"/>
                <a:gd name="T3" fmla="*/ 80 h 207"/>
                <a:gd name="T4" fmla="*/ 222 w 379"/>
                <a:gd name="T5" fmla="*/ 43 h 207"/>
                <a:gd name="T6" fmla="*/ 245 w 379"/>
                <a:gd name="T7" fmla="*/ 44 h 207"/>
                <a:gd name="T8" fmla="*/ 364 w 379"/>
                <a:gd name="T9" fmla="*/ 112 h 207"/>
                <a:gd name="T10" fmla="*/ 379 w 379"/>
                <a:gd name="T11" fmla="*/ 135 h 207"/>
                <a:gd name="T12" fmla="*/ 345 w 379"/>
                <a:gd name="T13" fmla="*/ 19 h 207"/>
                <a:gd name="T14" fmla="*/ 304 w 379"/>
                <a:gd name="T15" fmla="*/ 0 h 207"/>
                <a:gd name="T16" fmla="*/ 136 w 379"/>
                <a:gd name="T17" fmla="*/ 51 h 207"/>
                <a:gd name="T18" fmla="*/ 97 w 379"/>
                <a:gd name="T19" fmla="*/ 48 h 207"/>
                <a:gd name="T20" fmla="*/ 68 w 379"/>
                <a:gd name="T21" fmla="*/ 43 h 207"/>
                <a:gd name="T22" fmla="*/ 0 w 379"/>
                <a:gd name="T23" fmla="*/ 142 h 207"/>
                <a:gd name="T24" fmla="*/ 45 w 379"/>
                <a:gd name="T25" fmla="*/ 207 h 207"/>
                <a:gd name="T26" fmla="*/ 46 w 379"/>
                <a:gd name="T27" fmla="*/ 199 h 207"/>
                <a:gd name="T28" fmla="*/ 114 w 379"/>
                <a:gd name="T29" fmla="*/ 8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9" h="207">
                  <a:moveTo>
                    <a:pt x="114" y="80"/>
                  </a:moveTo>
                  <a:lnTo>
                    <a:pt x="114" y="80"/>
                  </a:lnTo>
                  <a:cubicBezTo>
                    <a:pt x="145" y="56"/>
                    <a:pt x="183" y="43"/>
                    <a:pt x="222" y="43"/>
                  </a:cubicBezTo>
                  <a:cubicBezTo>
                    <a:pt x="230" y="43"/>
                    <a:pt x="238" y="44"/>
                    <a:pt x="245" y="44"/>
                  </a:cubicBezTo>
                  <a:cubicBezTo>
                    <a:pt x="293" y="50"/>
                    <a:pt x="335" y="75"/>
                    <a:pt x="364" y="112"/>
                  </a:cubicBezTo>
                  <a:cubicBezTo>
                    <a:pt x="369" y="119"/>
                    <a:pt x="374" y="127"/>
                    <a:pt x="379" y="135"/>
                  </a:cubicBezTo>
                  <a:cubicBezTo>
                    <a:pt x="361" y="98"/>
                    <a:pt x="350" y="59"/>
                    <a:pt x="345" y="19"/>
                  </a:cubicBezTo>
                  <a:cubicBezTo>
                    <a:pt x="332" y="11"/>
                    <a:pt x="318" y="5"/>
                    <a:pt x="304" y="0"/>
                  </a:cubicBezTo>
                  <a:cubicBezTo>
                    <a:pt x="254" y="33"/>
                    <a:pt x="196" y="51"/>
                    <a:pt x="136" y="51"/>
                  </a:cubicBezTo>
                  <a:cubicBezTo>
                    <a:pt x="123" y="51"/>
                    <a:pt x="110" y="50"/>
                    <a:pt x="97" y="48"/>
                  </a:cubicBezTo>
                  <a:cubicBezTo>
                    <a:pt x="87" y="47"/>
                    <a:pt x="77" y="45"/>
                    <a:pt x="68" y="43"/>
                  </a:cubicBezTo>
                  <a:cubicBezTo>
                    <a:pt x="37" y="70"/>
                    <a:pt x="14" y="104"/>
                    <a:pt x="0" y="142"/>
                  </a:cubicBezTo>
                  <a:cubicBezTo>
                    <a:pt x="13" y="165"/>
                    <a:pt x="28" y="186"/>
                    <a:pt x="45" y="207"/>
                  </a:cubicBezTo>
                  <a:cubicBezTo>
                    <a:pt x="45" y="204"/>
                    <a:pt x="45" y="201"/>
                    <a:pt x="46" y="199"/>
                  </a:cubicBezTo>
                  <a:cubicBezTo>
                    <a:pt x="52" y="152"/>
                    <a:pt x="76" y="110"/>
                    <a:pt x="114" y="80"/>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1D897AED-7EDC-42CE-AACC-98C9DE09323C}"/>
                </a:ext>
              </a:extLst>
            </p:cNvPr>
            <p:cNvSpPr>
              <a:spLocks/>
            </p:cNvSpPr>
            <p:nvPr userDrawn="1"/>
          </p:nvSpPr>
          <p:spPr bwMode="auto">
            <a:xfrm>
              <a:off x="633413" y="6457951"/>
              <a:ext cx="169863" cy="52388"/>
            </a:xfrm>
            <a:custGeom>
              <a:avLst/>
              <a:gdLst>
                <a:gd name="T0" fmla="*/ 10 w 236"/>
                <a:gd name="T1" fmla="*/ 56 h 72"/>
                <a:gd name="T2" fmla="*/ 10 w 236"/>
                <a:gd name="T3" fmla="*/ 56 h 72"/>
                <a:gd name="T4" fmla="*/ 0 w 236"/>
                <a:gd name="T5" fmla="*/ 64 h 72"/>
                <a:gd name="T6" fmla="*/ 29 w 236"/>
                <a:gd name="T7" fmla="*/ 69 h 72"/>
                <a:gd name="T8" fmla="*/ 68 w 236"/>
                <a:gd name="T9" fmla="*/ 72 h 72"/>
                <a:gd name="T10" fmla="*/ 236 w 236"/>
                <a:gd name="T11" fmla="*/ 21 h 72"/>
                <a:gd name="T12" fmla="*/ 185 w 236"/>
                <a:gd name="T13" fmla="*/ 8 h 72"/>
                <a:gd name="T14" fmla="*/ 10 w 236"/>
                <a:gd name="T15" fmla="*/ 56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72">
                  <a:moveTo>
                    <a:pt x="10" y="56"/>
                  </a:moveTo>
                  <a:lnTo>
                    <a:pt x="10" y="56"/>
                  </a:lnTo>
                  <a:cubicBezTo>
                    <a:pt x="7" y="58"/>
                    <a:pt x="3" y="61"/>
                    <a:pt x="0" y="64"/>
                  </a:cubicBezTo>
                  <a:cubicBezTo>
                    <a:pt x="9" y="66"/>
                    <a:pt x="19" y="68"/>
                    <a:pt x="29" y="69"/>
                  </a:cubicBezTo>
                  <a:cubicBezTo>
                    <a:pt x="42" y="71"/>
                    <a:pt x="55" y="72"/>
                    <a:pt x="68" y="72"/>
                  </a:cubicBezTo>
                  <a:cubicBezTo>
                    <a:pt x="128" y="72"/>
                    <a:pt x="186" y="54"/>
                    <a:pt x="236" y="21"/>
                  </a:cubicBezTo>
                  <a:cubicBezTo>
                    <a:pt x="219" y="15"/>
                    <a:pt x="202" y="10"/>
                    <a:pt x="185" y="8"/>
                  </a:cubicBezTo>
                  <a:cubicBezTo>
                    <a:pt x="122" y="0"/>
                    <a:pt x="60" y="17"/>
                    <a:pt x="10" y="5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7C0A6EA8-4D10-4DF4-9753-1598E3671C2A}"/>
                </a:ext>
              </a:extLst>
            </p:cNvPr>
            <p:cNvSpPr>
              <a:spLocks/>
            </p:cNvSpPr>
            <p:nvPr userDrawn="1"/>
          </p:nvSpPr>
          <p:spPr bwMode="auto">
            <a:xfrm>
              <a:off x="895351" y="6553201"/>
              <a:ext cx="6350" cy="11113"/>
            </a:xfrm>
            <a:custGeom>
              <a:avLst/>
              <a:gdLst>
                <a:gd name="T0" fmla="*/ 8 w 8"/>
                <a:gd name="T1" fmla="*/ 15 h 15"/>
                <a:gd name="T2" fmla="*/ 8 w 8"/>
                <a:gd name="T3" fmla="*/ 15 h 15"/>
                <a:gd name="T4" fmla="*/ 0 w 8"/>
                <a:gd name="T5" fmla="*/ 0 h 15"/>
                <a:gd name="T6" fmla="*/ 8 w 8"/>
                <a:gd name="T7" fmla="*/ 15 h 15"/>
              </a:gdLst>
              <a:ahLst/>
              <a:cxnLst>
                <a:cxn ang="0">
                  <a:pos x="T0" y="T1"/>
                </a:cxn>
                <a:cxn ang="0">
                  <a:pos x="T2" y="T3"/>
                </a:cxn>
                <a:cxn ang="0">
                  <a:pos x="T4" y="T5"/>
                </a:cxn>
                <a:cxn ang="0">
                  <a:pos x="T6" y="T7"/>
                </a:cxn>
              </a:cxnLst>
              <a:rect l="0" t="0" r="r" b="b"/>
              <a:pathLst>
                <a:path w="8" h="15">
                  <a:moveTo>
                    <a:pt x="8" y="15"/>
                  </a:moveTo>
                  <a:lnTo>
                    <a:pt x="8" y="15"/>
                  </a:lnTo>
                  <a:cubicBezTo>
                    <a:pt x="5" y="10"/>
                    <a:pt x="3" y="5"/>
                    <a:pt x="0" y="0"/>
                  </a:cubicBezTo>
                  <a:cubicBezTo>
                    <a:pt x="3" y="5"/>
                    <a:pt x="5" y="10"/>
                    <a:pt x="8" y="15"/>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4">
              <a:extLst>
                <a:ext uri="{FF2B5EF4-FFF2-40B4-BE49-F238E27FC236}">
                  <a16:creationId xmlns:a16="http://schemas.microsoft.com/office/drawing/2014/main" id="{A26102B4-4032-43ED-8582-647F51D75B82}"/>
                </a:ext>
              </a:extLst>
            </p:cNvPr>
            <p:cNvSpPr>
              <a:spLocks/>
            </p:cNvSpPr>
            <p:nvPr userDrawn="1"/>
          </p:nvSpPr>
          <p:spPr bwMode="auto">
            <a:xfrm>
              <a:off x="828676" y="6581776"/>
              <a:ext cx="87313" cy="153988"/>
            </a:xfrm>
            <a:custGeom>
              <a:avLst/>
              <a:gdLst>
                <a:gd name="T0" fmla="*/ 120 w 120"/>
                <a:gd name="T1" fmla="*/ 97 h 211"/>
                <a:gd name="T2" fmla="*/ 120 w 120"/>
                <a:gd name="T3" fmla="*/ 97 h 211"/>
                <a:gd name="T4" fmla="*/ 85 w 120"/>
                <a:gd name="T5" fmla="*/ 58 h 211"/>
                <a:gd name="T6" fmla="*/ 48 w 120"/>
                <a:gd name="T7" fmla="*/ 0 h 211"/>
                <a:gd name="T8" fmla="*/ 62 w 120"/>
                <a:gd name="T9" fmla="*/ 95 h 211"/>
                <a:gd name="T10" fmla="*/ 0 w 120"/>
                <a:gd name="T11" fmla="*/ 209 h 211"/>
                <a:gd name="T12" fmla="*/ 78 w 120"/>
                <a:gd name="T13" fmla="*/ 208 h 211"/>
                <a:gd name="T14" fmla="*/ 119 w 120"/>
                <a:gd name="T15" fmla="*/ 102 h 211"/>
                <a:gd name="T16" fmla="*/ 120 w 120"/>
                <a:gd name="T17" fmla="*/ 9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211">
                  <a:moveTo>
                    <a:pt x="120" y="97"/>
                  </a:moveTo>
                  <a:lnTo>
                    <a:pt x="120" y="97"/>
                  </a:lnTo>
                  <a:cubicBezTo>
                    <a:pt x="107" y="85"/>
                    <a:pt x="96" y="72"/>
                    <a:pt x="85" y="58"/>
                  </a:cubicBezTo>
                  <a:cubicBezTo>
                    <a:pt x="71" y="39"/>
                    <a:pt x="58" y="20"/>
                    <a:pt x="48" y="0"/>
                  </a:cubicBezTo>
                  <a:cubicBezTo>
                    <a:pt x="61" y="30"/>
                    <a:pt x="66" y="62"/>
                    <a:pt x="62" y="95"/>
                  </a:cubicBezTo>
                  <a:cubicBezTo>
                    <a:pt x="56" y="141"/>
                    <a:pt x="33" y="181"/>
                    <a:pt x="0" y="209"/>
                  </a:cubicBezTo>
                  <a:cubicBezTo>
                    <a:pt x="26" y="211"/>
                    <a:pt x="53" y="210"/>
                    <a:pt x="78" y="208"/>
                  </a:cubicBezTo>
                  <a:cubicBezTo>
                    <a:pt x="100" y="177"/>
                    <a:pt x="114" y="141"/>
                    <a:pt x="119" y="102"/>
                  </a:cubicBezTo>
                  <a:cubicBezTo>
                    <a:pt x="119" y="100"/>
                    <a:pt x="119" y="99"/>
                    <a:pt x="120" y="97"/>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5">
              <a:extLst>
                <a:ext uri="{FF2B5EF4-FFF2-40B4-BE49-F238E27FC236}">
                  <a16:creationId xmlns:a16="http://schemas.microsoft.com/office/drawing/2014/main" id="{62563D0F-72A2-4026-9FC5-466A02377414}"/>
                </a:ext>
              </a:extLst>
            </p:cNvPr>
            <p:cNvSpPr>
              <a:spLocks/>
            </p:cNvSpPr>
            <p:nvPr userDrawn="1"/>
          </p:nvSpPr>
          <p:spPr bwMode="auto">
            <a:xfrm>
              <a:off x="901701" y="6564314"/>
              <a:ext cx="128588" cy="139700"/>
            </a:xfrm>
            <a:custGeom>
              <a:avLst/>
              <a:gdLst>
                <a:gd name="T0" fmla="*/ 31 w 179"/>
                <a:gd name="T1" fmla="*/ 47 h 192"/>
                <a:gd name="T2" fmla="*/ 31 w 179"/>
                <a:gd name="T3" fmla="*/ 47 h 192"/>
                <a:gd name="T4" fmla="*/ 0 w 179"/>
                <a:gd name="T5" fmla="*/ 0 h 192"/>
                <a:gd name="T6" fmla="*/ 20 w 179"/>
                <a:gd name="T7" fmla="*/ 122 h 192"/>
                <a:gd name="T8" fmla="*/ 118 w 179"/>
                <a:gd name="T9" fmla="*/ 192 h 192"/>
                <a:gd name="T10" fmla="*/ 179 w 179"/>
                <a:gd name="T11" fmla="*/ 156 h 192"/>
                <a:gd name="T12" fmla="*/ 31 w 179"/>
                <a:gd name="T13" fmla="*/ 47 h 192"/>
              </a:gdLst>
              <a:ahLst/>
              <a:cxnLst>
                <a:cxn ang="0">
                  <a:pos x="T0" y="T1"/>
                </a:cxn>
                <a:cxn ang="0">
                  <a:pos x="T2" y="T3"/>
                </a:cxn>
                <a:cxn ang="0">
                  <a:pos x="T4" y="T5"/>
                </a:cxn>
                <a:cxn ang="0">
                  <a:pos x="T6" y="T7"/>
                </a:cxn>
                <a:cxn ang="0">
                  <a:pos x="T8" y="T9"/>
                </a:cxn>
                <a:cxn ang="0">
                  <a:pos x="T10" y="T11"/>
                </a:cxn>
                <a:cxn ang="0">
                  <a:pos x="T12" y="T13"/>
                </a:cxn>
              </a:cxnLst>
              <a:rect l="0" t="0" r="r" b="b"/>
              <a:pathLst>
                <a:path w="179" h="192">
                  <a:moveTo>
                    <a:pt x="31" y="47"/>
                  </a:moveTo>
                  <a:lnTo>
                    <a:pt x="31" y="47"/>
                  </a:lnTo>
                  <a:cubicBezTo>
                    <a:pt x="19" y="32"/>
                    <a:pt x="9" y="16"/>
                    <a:pt x="0" y="0"/>
                  </a:cubicBezTo>
                  <a:cubicBezTo>
                    <a:pt x="17" y="37"/>
                    <a:pt x="24" y="79"/>
                    <a:pt x="20" y="122"/>
                  </a:cubicBezTo>
                  <a:cubicBezTo>
                    <a:pt x="49" y="151"/>
                    <a:pt x="82" y="174"/>
                    <a:pt x="118" y="192"/>
                  </a:cubicBezTo>
                  <a:cubicBezTo>
                    <a:pt x="139" y="182"/>
                    <a:pt x="160" y="170"/>
                    <a:pt x="179" y="156"/>
                  </a:cubicBezTo>
                  <a:cubicBezTo>
                    <a:pt x="121" y="135"/>
                    <a:pt x="69" y="98"/>
                    <a:pt x="31" y="47"/>
                  </a:cubicBezTo>
                  <a:close/>
                </a:path>
              </a:pathLst>
            </a:custGeom>
            <a:solidFill>
              <a:srgbClr val="7E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6">
              <a:extLst>
                <a:ext uri="{FF2B5EF4-FFF2-40B4-BE49-F238E27FC236}">
                  <a16:creationId xmlns:a16="http://schemas.microsoft.com/office/drawing/2014/main" id="{2CB9147E-B060-4F0C-A4FF-FF6CF6686615}"/>
                </a:ext>
              </a:extLst>
            </p:cNvPr>
            <p:cNvSpPr>
              <a:spLocks/>
            </p:cNvSpPr>
            <p:nvPr userDrawn="1"/>
          </p:nvSpPr>
          <p:spPr bwMode="auto">
            <a:xfrm>
              <a:off x="831851" y="6178551"/>
              <a:ext cx="241300" cy="374650"/>
            </a:xfrm>
            <a:custGeom>
              <a:avLst/>
              <a:gdLst>
                <a:gd name="T0" fmla="*/ 95 w 334"/>
                <a:gd name="T1" fmla="*/ 118 h 513"/>
                <a:gd name="T2" fmla="*/ 95 w 334"/>
                <a:gd name="T3" fmla="*/ 118 h 513"/>
                <a:gd name="T4" fmla="*/ 95 w 334"/>
                <a:gd name="T5" fmla="*/ 189 h 513"/>
                <a:gd name="T6" fmla="*/ 0 w 334"/>
                <a:gd name="T7" fmla="*/ 374 h 513"/>
                <a:gd name="T8" fmla="*/ 3 w 334"/>
                <a:gd name="T9" fmla="*/ 423 h 513"/>
                <a:gd name="T10" fmla="*/ 68 w 334"/>
                <a:gd name="T11" fmla="*/ 481 h 513"/>
                <a:gd name="T12" fmla="*/ 88 w 334"/>
                <a:gd name="T13" fmla="*/ 513 h 513"/>
                <a:gd name="T14" fmla="*/ 60 w 334"/>
                <a:gd name="T15" fmla="*/ 332 h 513"/>
                <a:gd name="T16" fmla="*/ 186 w 334"/>
                <a:gd name="T17" fmla="*/ 112 h 513"/>
                <a:gd name="T18" fmla="*/ 334 w 334"/>
                <a:gd name="T19" fmla="*/ 47 h 513"/>
                <a:gd name="T20" fmla="*/ 281 w 334"/>
                <a:gd name="T21" fmla="*/ 0 h 513"/>
                <a:gd name="T22" fmla="*/ 150 w 334"/>
                <a:gd name="T23" fmla="*/ 66 h 513"/>
                <a:gd name="T24" fmla="*/ 95 w 334"/>
                <a:gd name="T25" fmla="*/ 11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 h="513">
                  <a:moveTo>
                    <a:pt x="95" y="118"/>
                  </a:moveTo>
                  <a:lnTo>
                    <a:pt x="95" y="118"/>
                  </a:lnTo>
                  <a:cubicBezTo>
                    <a:pt x="98" y="141"/>
                    <a:pt x="98" y="165"/>
                    <a:pt x="95" y="189"/>
                  </a:cubicBezTo>
                  <a:cubicBezTo>
                    <a:pt x="86" y="261"/>
                    <a:pt x="52" y="325"/>
                    <a:pt x="0" y="374"/>
                  </a:cubicBezTo>
                  <a:cubicBezTo>
                    <a:pt x="0" y="390"/>
                    <a:pt x="1" y="407"/>
                    <a:pt x="3" y="423"/>
                  </a:cubicBezTo>
                  <a:cubicBezTo>
                    <a:pt x="27" y="438"/>
                    <a:pt x="49" y="457"/>
                    <a:pt x="68" y="481"/>
                  </a:cubicBezTo>
                  <a:cubicBezTo>
                    <a:pt x="75" y="491"/>
                    <a:pt x="82" y="502"/>
                    <a:pt x="88" y="513"/>
                  </a:cubicBezTo>
                  <a:cubicBezTo>
                    <a:pt x="62" y="457"/>
                    <a:pt x="52" y="394"/>
                    <a:pt x="60" y="332"/>
                  </a:cubicBezTo>
                  <a:cubicBezTo>
                    <a:pt x="71" y="244"/>
                    <a:pt x="116" y="166"/>
                    <a:pt x="186" y="112"/>
                  </a:cubicBezTo>
                  <a:cubicBezTo>
                    <a:pt x="230" y="78"/>
                    <a:pt x="281" y="56"/>
                    <a:pt x="334" y="47"/>
                  </a:cubicBezTo>
                  <a:cubicBezTo>
                    <a:pt x="318" y="30"/>
                    <a:pt x="300" y="14"/>
                    <a:pt x="281" y="0"/>
                  </a:cubicBezTo>
                  <a:cubicBezTo>
                    <a:pt x="234" y="13"/>
                    <a:pt x="190" y="36"/>
                    <a:pt x="150" y="66"/>
                  </a:cubicBezTo>
                  <a:cubicBezTo>
                    <a:pt x="130" y="82"/>
                    <a:pt x="112" y="99"/>
                    <a:pt x="95" y="118"/>
                  </a:cubicBezTo>
                  <a:close/>
                </a:path>
              </a:pathLst>
            </a:custGeom>
            <a:solidFill>
              <a:srgbClr val="7E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7">
              <a:extLst>
                <a:ext uri="{FF2B5EF4-FFF2-40B4-BE49-F238E27FC236}">
                  <a16:creationId xmlns:a16="http://schemas.microsoft.com/office/drawing/2014/main" id="{A45EC4AA-FC55-4BD8-B015-F93E644E7B55}"/>
                </a:ext>
              </a:extLst>
            </p:cNvPr>
            <p:cNvSpPr>
              <a:spLocks/>
            </p:cNvSpPr>
            <p:nvPr userDrawn="1"/>
          </p:nvSpPr>
          <p:spPr bwMode="auto">
            <a:xfrm>
              <a:off x="858838" y="6572251"/>
              <a:ext cx="4763" cy="9525"/>
            </a:xfrm>
            <a:custGeom>
              <a:avLst/>
              <a:gdLst>
                <a:gd name="T0" fmla="*/ 7 w 7"/>
                <a:gd name="T1" fmla="*/ 14 h 14"/>
                <a:gd name="T2" fmla="*/ 7 w 7"/>
                <a:gd name="T3" fmla="*/ 14 h 14"/>
                <a:gd name="T4" fmla="*/ 0 w 7"/>
                <a:gd name="T5" fmla="*/ 0 h 14"/>
                <a:gd name="T6" fmla="*/ 7 w 7"/>
                <a:gd name="T7" fmla="*/ 14 h 14"/>
              </a:gdLst>
              <a:ahLst/>
              <a:cxnLst>
                <a:cxn ang="0">
                  <a:pos x="T0" y="T1"/>
                </a:cxn>
                <a:cxn ang="0">
                  <a:pos x="T2" y="T3"/>
                </a:cxn>
                <a:cxn ang="0">
                  <a:pos x="T4" y="T5"/>
                </a:cxn>
                <a:cxn ang="0">
                  <a:pos x="T6" y="T7"/>
                </a:cxn>
              </a:cxnLst>
              <a:rect l="0" t="0" r="r" b="b"/>
              <a:pathLst>
                <a:path w="7" h="14">
                  <a:moveTo>
                    <a:pt x="7" y="14"/>
                  </a:moveTo>
                  <a:lnTo>
                    <a:pt x="7" y="14"/>
                  </a:lnTo>
                  <a:cubicBezTo>
                    <a:pt x="4" y="9"/>
                    <a:pt x="2" y="5"/>
                    <a:pt x="0" y="0"/>
                  </a:cubicBezTo>
                  <a:cubicBezTo>
                    <a:pt x="2" y="4"/>
                    <a:pt x="5" y="9"/>
                    <a:pt x="7" y="14"/>
                  </a:cubicBezTo>
                  <a:close/>
                </a:path>
              </a:pathLst>
            </a:custGeom>
            <a:solidFill>
              <a:srgbClr val="7F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28">
              <a:extLst>
                <a:ext uri="{FF2B5EF4-FFF2-40B4-BE49-F238E27FC236}">
                  <a16:creationId xmlns:a16="http://schemas.microsoft.com/office/drawing/2014/main" id="{BC73E22E-B0D6-49AB-8670-3503F61FB13F}"/>
                </a:ext>
              </a:extLst>
            </p:cNvPr>
            <p:cNvSpPr>
              <a:spLocks/>
            </p:cNvSpPr>
            <p:nvPr userDrawn="1"/>
          </p:nvSpPr>
          <p:spPr bwMode="auto">
            <a:xfrm>
              <a:off x="833438" y="6486526"/>
              <a:ext cx="82550" cy="166688"/>
            </a:xfrm>
            <a:custGeom>
              <a:avLst/>
              <a:gdLst>
                <a:gd name="T0" fmla="*/ 113 w 114"/>
                <a:gd name="T1" fmla="*/ 227 h 227"/>
                <a:gd name="T2" fmla="*/ 113 w 114"/>
                <a:gd name="T3" fmla="*/ 227 h 227"/>
                <a:gd name="T4" fmla="*/ 78 w 114"/>
                <a:gd name="T5" fmla="*/ 188 h 227"/>
                <a:gd name="T6" fmla="*/ 41 w 114"/>
                <a:gd name="T7" fmla="*/ 130 h 227"/>
                <a:gd name="T8" fmla="*/ 34 w 114"/>
                <a:gd name="T9" fmla="*/ 116 h 227"/>
                <a:gd name="T10" fmla="*/ 0 w 114"/>
                <a:gd name="T11" fmla="*/ 0 h 227"/>
                <a:gd name="T12" fmla="*/ 65 w 114"/>
                <a:gd name="T13" fmla="*/ 58 h 227"/>
                <a:gd name="T14" fmla="*/ 65 w 114"/>
                <a:gd name="T15" fmla="*/ 58 h 227"/>
                <a:gd name="T16" fmla="*/ 85 w 114"/>
                <a:gd name="T17" fmla="*/ 90 h 227"/>
                <a:gd name="T18" fmla="*/ 93 w 114"/>
                <a:gd name="T19" fmla="*/ 105 h 227"/>
                <a:gd name="T20" fmla="*/ 114 w 114"/>
                <a:gd name="T21" fmla="*/ 202 h 227"/>
                <a:gd name="T22" fmla="*/ 113 w 114"/>
                <a:gd name="T23"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227">
                  <a:moveTo>
                    <a:pt x="113" y="227"/>
                  </a:moveTo>
                  <a:lnTo>
                    <a:pt x="113" y="227"/>
                  </a:lnTo>
                  <a:cubicBezTo>
                    <a:pt x="100" y="215"/>
                    <a:pt x="89" y="202"/>
                    <a:pt x="78" y="188"/>
                  </a:cubicBezTo>
                  <a:cubicBezTo>
                    <a:pt x="64" y="169"/>
                    <a:pt x="51" y="150"/>
                    <a:pt x="41" y="130"/>
                  </a:cubicBezTo>
                  <a:cubicBezTo>
                    <a:pt x="39" y="125"/>
                    <a:pt x="36" y="120"/>
                    <a:pt x="34" y="116"/>
                  </a:cubicBezTo>
                  <a:cubicBezTo>
                    <a:pt x="16" y="79"/>
                    <a:pt x="5" y="40"/>
                    <a:pt x="0" y="0"/>
                  </a:cubicBezTo>
                  <a:cubicBezTo>
                    <a:pt x="24" y="15"/>
                    <a:pt x="46" y="34"/>
                    <a:pt x="65" y="58"/>
                  </a:cubicBezTo>
                  <a:cubicBezTo>
                    <a:pt x="65" y="58"/>
                    <a:pt x="65" y="58"/>
                    <a:pt x="65" y="58"/>
                  </a:cubicBezTo>
                  <a:cubicBezTo>
                    <a:pt x="73" y="68"/>
                    <a:pt x="79" y="79"/>
                    <a:pt x="85" y="90"/>
                  </a:cubicBezTo>
                  <a:cubicBezTo>
                    <a:pt x="88" y="95"/>
                    <a:pt x="90" y="100"/>
                    <a:pt x="93" y="105"/>
                  </a:cubicBezTo>
                  <a:cubicBezTo>
                    <a:pt x="107" y="135"/>
                    <a:pt x="114" y="168"/>
                    <a:pt x="114" y="202"/>
                  </a:cubicBezTo>
                  <a:cubicBezTo>
                    <a:pt x="114" y="210"/>
                    <a:pt x="113" y="219"/>
                    <a:pt x="113" y="227"/>
                  </a:cubicBezTo>
                  <a:close/>
                </a:path>
              </a:pathLst>
            </a:custGeom>
            <a:solidFill>
              <a:srgbClr val="4660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29">
              <a:extLst>
                <a:ext uri="{FF2B5EF4-FFF2-40B4-BE49-F238E27FC236}">
                  <a16:creationId xmlns:a16="http://schemas.microsoft.com/office/drawing/2014/main" id="{E0E89F81-3D7F-43C9-B3E6-B2C51617929D}"/>
                </a:ext>
              </a:extLst>
            </p:cNvPr>
            <p:cNvSpPr>
              <a:spLocks noEditPoints="1"/>
            </p:cNvSpPr>
            <p:nvPr userDrawn="1"/>
          </p:nvSpPr>
          <p:spPr bwMode="auto">
            <a:xfrm>
              <a:off x="833438" y="6486526"/>
              <a:ext cx="61913" cy="66675"/>
            </a:xfrm>
            <a:custGeom>
              <a:avLst/>
              <a:gdLst>
                <a:gd name="T0" fmla="*/ 85 w 85"/>
                <a:gd name="T1" fmla="*/ 90 h 90"/>
                <a:gd name="T2" fmla="*/ 85 w 85"/>
                <a:gd name="T3" fmla="*/ 90 h 90"/>
                <a:gd name="T4" fmla="*/ 65 w 85"/>
                <a:gd name="T5" fmla="*/ 58 h 90"/>
                <a:gd name="T6" fmla="*/ 85 w 85"/>
                <a:gd name="T7" fmla="*/ 90 h 90"/>
                <a:gd name="T8" fmla="*/ 65 w 85"/>
                <a:gd name="T9" fmla="*/ 58 h 90"/>
                <a:gd name="T10" fmla="*/ 65 w 85"/>
                <a:gd name="T11" fmla="*/ 58 h 90"/>
                <a:gd name="T12" fmla="*/ 0 w 85"/>
                <a:gd name="T13" fmla="*/ 0 h 90"/>
                <a:gd name="T14" fmla="*/ 65 w 85"/>
                <a:gd name="T15" fmla="*/ 58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0">
                  <a:moveTo>
                    <a:pt x="85" y="90"/>
                  </a:moveTo>
                  <a:lnTo>
                    <a:pt x="85" y="90"/>
                  </a:lnTo>
                  <a:cubicBezTo>
                    <a:pt x="79" y="79"/>
                    <a:pt x="73" y="68"/>
                    <a:pt x="65" y="58"/>
                  </a:cubicBezTo>
                  <a:cubicBezTo>
                    <a:pt x="73" y="68"/>
                    <a:pt x="79" y="79"/>
                    <a:pt x="85" y="90"/>
                  </a:cubicBezTo>
                  <a:close/>
                  <a:moveTo>
                    <a:pt x="65" y="58"/>
                  </a:moveTo>
                  <a:lnTo>
                    <a:pt x="65" y="58"/>
                  </a:lnTo>
                  <a:cubicBezTo>
                    <a:pt x="46" y="34"/>
                    <a:pt x="24" y="15"/>
                    <a:pt x="0" y="0"/>
                  </a:cubicBezTo>
                  <a:cubicBezTo>
                    <a:pt x="24" y="15"/>
                    <a:pt x="46" y="34"/>
                    <a:pt x="65" y="58"/>
                  </a:cubicBezTo>
                  <a:close/>
                </a:path>
              </a:pathLst>
            </a:custGeom>
            <a:solidFill>
              <a:srgbClr val="3B46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30">
              <a:extLst>
                <a:ext uri="{FF2B5EF4-FFF2-40B4-BE49-F238E27FC236}">
                  <a16:creationId xmlns:a16="http://schemas.microsoft.com/office/drawing/2014/main" id="{6BCF4126-9456-4ABA-ADB7-C8AA2AE82019}"/>
                </a:ext>
              </a:extLst>
            </p:cNvPr>
            <p:cNvSpPr>
              <a:spLocks/>
            </p:cNvSpPr>
            <p:nvPr userDrawn="1"/>
          </p:nvSpPr>
          <p:spPr bwMode="auto">
            <a:xfrm>
              <a:off x="544513" y="6118226"/>
              <a:ext cx="355600" cy="385763"/>
            </a:xfrm>
            <a:custGeom>
              <a:avLst/>
              <a:gdLst>
                <a:gd name="T0" fmla="*/ 132 w 491"/>
                <a:gd name="T1" fmla="*/ 521 h 529"/>
                <a:gd name="T2" fmla="*/ 132 w 491"/>
                <a:gd name="T3" fmla="*/ 521 h 529"/>
                <a:gd name="T4" fmla="*/ 307 w 491"/>
                <a:gd name="T5" fmla="*/ 473 h 529"/>
                <a:gd name="T6" fmla="*/ 358 w 491"/>
                <a:gd name="T7" fmla="*/ 486 h 529"/>
                <a:gd name="T8" fmla="*/ 375 w 491"/>
                <a:gd name="T9" fmla="*/ 473 h 529"/>
                <a:gd name="T10" fmla="*/ 396 w 491"/>
                <a:gd name="T11" fmla="*/ 456 h 529"/>
                <a:gd name="T12" fmla="*/ 399 w 491"/>
                <a:gd name="T13" fmla="*/ 406 h 529"/>
                <a:gd name="T14" fmla="*/ 491 w 491"/>
                <a:gd name="T15" fmla="*/ 200 h 529"/>
                <a:gd name="T16" fmla="*/ 385 w 491"/>
                <a:gd name="T17" fmla="*/ 0 h 529"/>
                <a:gd name="T18" fmla="*/ 305 w 491"/>
                <a:gd name="T19" fmla="*/ 15 h 529"/>
                <a:gd name="T20" fmla="*/ 433 w 491"/>
                <a:gd name="T21" fmla="*/ 264 h 529"/>
                <a:gd name="T22" fmla="*/ 340 w 491"/>
                <a:gd name="T23" fmla="*/ 427 h 529"/>
                <a:gd name="T24" fmla="*/ 158 w 491"/>
                <a:gd name="T25" fmla="*/ 477 h 529"/>
                <a:gd name="T26" fmla="*/ 2 w 491"/>
                <a:gd name="T27" fmla="*/ 393 h 529"/>
                <a:gd name="T28" fmla="*/ 4 w 491"/>
                <a:gd name="T29" fmla="*/ 474 h 529"/>
                <a:gd name="T30" fmla="*/ 122 w 491"/>
                <a:gd name="T31" fmla="*/ 529 h 529"/>
                <a:gd name="T32" fmla="*/ 132 w 491"/>
                <a:gd name="T33" fmla="*/ 5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29">
                  <a:moveTo>
                    <a:pt x="132" y="521"/>
                  </a:moveTo>
                  <a:lnTo>
                    <a:pt x="132" y="521"/>
                  </a:lnTo>
                  <a:cubicBezTo>
                    <a:pt x="182" y="482"/>
                    <a:pt x="244" y="465"/>
                    <a:pt x="307" y="473"/>
                  </a:cubicBezTo>
                  <a:cubicBezTo>
                    <a:pt x="324" y="475"/>
                    <a:pt x="341" y="480"/>
                    <a:pt x="358" y="486"/>
                  </a:cubicBezTo>
                  <a:cubicBezTo>
                    <a:pt x="364" y="482"/>
                    <a:pt x="370" y="477"/>
                    <a:pt x="375" y="473"/>
                  </a:cubicBezTo>
                  <a:cubicBezTo>
                    <a:pt x="382" y="468"/>
                    <a:pt x="389" y="462"/>
                    <a:pt x="396" y="456"/>
                  </a:cubicBezTo>
                  <a:cubicBezTo>
                    <a:pt x="396" y="439"/>
                    <a:pt x="397" y="423"/>
                    <a:pt x="399" y="406"/>
                  </a:cubicBezTo>
                  <a:cubicBezTo>
                    <a:pt x="409" y="329"/>
                    <a:pt x="441" y="258"/>
                    <a:pt x="491" y="200"/>
                  </a:cubicBezTo>
                  <a:cubicBezTo>
                    <a:pt x="483" y="121"/>
                    <a:pt x="444" y="50"/>
                    <a:pt x="385" y="0"/>
                  </a:cubicBezTo>
                  <a:cubicBezTo>
                    <a:pt x="357" y="3"/>
                    <a:pt x="331" y="8"/>
                    <a:pt x="305" y="15"/>
                  </a:cubicBezTo>
                  <a:cubicBezTo>
                    <a:pt x="392" y="62"/>
                    <a:pt x="447" y="160"/>
                    <a:pt x="433" y="264"/>
                  </a:cubicBezTo>
                  <a:cubicBezTo>
                    <a:pt x="425" y="329"/>
                    <a:pt x="392" y="387"/>
                    <a:pt x="340" y="427"/>
                  </a:cubicBezTo>
                  <a:cubicBezTo>
                    <a:pt x="288" y="468"/>
                    <a:pt x="223" y="485"/>
                    <a:pt x="158" y="477"/>
                  </a:cubicBezTo>
                  <a:cubicBezTo>
                    <a:pt x="97" y="469"/>
                    <a:pt x="42" y="439"/>
                    <a:pt x="2" y="393"/>
                  </a:cubicBezTo>
                  <a:cubicBezTo>
                    <a:pt x="0" y="420"/>
                    <a:pt x="1" y="447"/>
                    <a:pt x="4" y="474"/>
                  </a:cubicBezTo>
                  <a:cubicBezTo>
                    <a:pt x="39" y="501"/>
                    <a:pt x="79" y="519"/>
                    <a:pt x="122" y="529"/>
                  </a:cubicBezTo>
                  <a:cubicBezTo>
                    <a:pt x="125" y="526"/>
                    <a:pt x="129" y="523"/>
                    <a:pt x="132" y="521"/>
                  </a:cubicBezTo>
                  <a:close/>
                </a:path>
              </a:pathLst>
            </a:custGeom>
            <a:solidFill>
              <a:srgbClr val="66A6D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31">
              <a:extLst>
                <a:ext uri="{FF2B5EF4-FFF2-40B4-BE49-F238E27FC236}">
                  <a16:creationId xmlns:a16="http://schemas.microsoft.com/office/drawing/2014/main" id="{DE4280B7-5008-457A-8313-80724736E2B1}"/>
                </a:ext>
              </a:extLst>
            </p:cNvPr>
            <p:cNvSpPr>
              <a:spLocks/>
            </p:cNvSpPr>
            <p:nvPr userDrawn="1"/>
          </p:nvSpPr>
          <p:spPr bwMode="auto">
            <a:xfrm>
              <a:off x="633413" y="6462714"/>
              <a:ext cx="169863" cy="47625"/>
            </a:xfrm>
            <a:custGeom>
              <a:avLst/>
              <a:gdLst>
                <a:gd name="T0" fmla="*/ 68 w 236"/>
                <a:gd name="T1" fmla="*/ 66 h 66"/>
                <a:gd name="T2" fmla="*/ 68 w 236"/>
                <a:gd name="T3" fmla="*/ 66 h 66"/>
                <a:gd name="T4" fmla="*/ 29 w 236"/>
                <a:gd name="T5" fmla="*/ 63 h 66"/>
                <a:gd name="T6" fmla="*/ 0 w 236"/>
                <a:gd name="T7" fmla="*/ 58 h 66"/>
                <a:gd name="T8" fmla="*/ 10 w 236"/>
                <a:gd name="T9" fmla="*/ 50 h 66"/>
                <a:gd name="T10" fmla="*/ 12 w 236"/>
                <a:gd name="T11" fmla="*/ 49 h 66"/>
                <a:gd name="T12" fmla="*/ 154 w 236"/>
                <a:gd name="T13" fmla="*/ 0 h 66"/>
                <a:gd name="T14" fmla="*/ 154 w 236"/>
                <a:gd name="T15" fmla="*/ 0 h 66"/>
                <a:gd name="T16" fmla="*/ 154 w 236"/>
                <a:gd name="T17" fmla="*/ 0 h 66"/>
                <a:gd name="T18" fmla="*/ 185 w 236"/>
                <a:gd name="T19" fmla="*/ 2 h 66"/>
                <a:gd name="T20" fmla="*/ 236 w 236"/>
                <a:gd name="T21" fmla="*/ 15 h 66"/>
                <a:gd name="T22" fmla="*/ 68 w 236"/>
                <a:gd name="T2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6">
                  <a:moveTo>
                    <a:pt x="68" y="66"/>
                  </a:moveTo>
                  <a:lnTo>
                    <a:pt x="68" y="66"/>
                  </a:lnTo>
                  <a:cubicBezTo>
                    <a:pt x="55" y="66"/>
                    <a:pt x="42" y="65"/>
                    <a:pt x="29" y="63"/>
                  </a:cubicBezTo>
                  <a:cubicBezTo>
                    <a:pt x="19" y="62"/>
                    <a:pt x="9" y="60"/>
                    <a:pt x="0" y="58"/>
                  </a:cubicBezTo>
                  <a:cubicBezTo>
                    <a:pt x="3" y="55"/>
                    <a:pt x="7" y="52"/>
                    <a:pt x="10" y="50"/>
                  </a:cubicBezTo>
                  <a:cubicBezTo>
                    <a:pt x="11" y="49"/>
                    <a:pt x="11" y="49"/>
                    <a:pt x="12" y="49"/>
                  </a:cubicBezTo>
                  <a:cubicBezTo>
                    <a:pt x="53" y="17"/>
                    <a:pt x="103" y="0"/>
                    <a:pt x="154" y="0"/>
                  </a:cubicBezTo>
                  <a:cubicBezTo>
                    <a:pt x="154" y="0"/>
                    <a:pt x="154" y="0"/>
                    <a:pt x="154" y="0"/>
                  </a:cubicBezTo>
                  <a:cubicBezTo>
                    <a:pt x="154" y="0"/>
                    <a:pt x="154" y="0"/>
                    <a:pt x="154" y="0"/>
                  </a:cubicBezTo>
                  <a:cubicBezTo>
                    <a:pt x="164" y="0"/>
                    <a:pt x="174" y="1"/>
                    <a:pt x="185" y="2"/>
                  </a:cubicBezTo>
                  <a:cubicBezTo>
                    <a:pt x="202" y="4"/>
                    <a:pt x="219" y="9"/>
                    <a:pt x="236" y="15"/>
                  </a:cubicBezTo>
                  <a:cubicBezTo>
                    <a:pt x="186" y="48"/>
                    <a:pt x="128" y="66"/>
                    <a:pt x="68" y="66"/>
                  </a:cubicBezTo>
                  <a:close/>
                </a:path>
              </a:pathLst>
            </a:custGeom>
            <a:solidFill>
              <a:srgbClr val="3480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2">
              <a:extLst>
                <a:ext uri="{FF2B5EF4-FFF2-40B4-BE49-F238E27FC236}">
                  <a16:creationId xmlns:a16="http://schemas.microsoft.com/office/drawing/2014/main" id="{453A49FF-9149-4946-8A88-02ABDD5FA13D}"/>
                </a:ext>
              </a:extLst>
            </p:cNvPr>
            <p:cNvSpPr>
              <a:spLocks noEditPoints="1"/>
            </p:cNvSpPr>
            <p:nvPr userDrawn="1"/>
          </p:nvSpPr>
          <p:spPr bwMode="auto">
            <a:xfrm>
              <a:off x="641351" y="6462714"/>
              <a:ext cx="103188" cy="34925"/>
            </a:xfrm>
            <a:custGeom>
              <a:avLst/>
              <a:gdLst>
                <a:gd name="T0" fmla="*/ 0 w 142"/>
                <a:gd name="T1" fmla="*/ 49 h 49"/>
                <a:gd name="T2" fmla="*/ 0 w 142"/>
                <a:gd name="T3" fmla="*/ 49 h 49"/>
                <a:gd name="T4" fmla="*/ 142 w 142"/>
                <a:gd name="T5" fmla="*/ 0 h 49"/>
                <a:gd name="T6" fmla="*/ 0 w 142"/>
                <a:gd name="T7" fmla="*/ 49 h 49"/>
                <a:gd name="T8" fmla="*/ 142 w 142"/>
                <a:gd name="T9" fmla="*/ 0 h 49"/>
                <a:gd name="T10" fmla="*/ 142 w 142"/>
                <a:gd name="T11" fmla="*/ 0 h 49"/>
                <a:gd name="T12" fmla="*/ 142 w 142"/>
                <a:gd name="T13" fmla="*/ 0 h 49"/>
                <a:gd name="T14" fmla="*/ 142 w 142"/>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49">
                  <a:moveTo>
                    <a:pt x="0" y="49"/>
                  </a:moveTo>
                  <a:lnTo>
                    <a:pt x="0" y="49"/>
                  </a:lnTo>
                  <a:cubicBezTo>
                    <a:pt x="41" y="17"/>
                    <a:pt x="91" y="0"/>
                    <a:pt x="142" y="0"/>
                  </a:cubicBezTo>
                  <a:cubicBezTo>
                    <a:pt x="91" y="0"/>
                    <a:pt x="41" y="17"/>
                    <a:pt x="0" y="49"/>
                  </a:cubicBezTo>
                  <a:close/>
                  <a:moveTo>
                    <a:pt x="142" y="0"/>
                  </a:moveTo>
                  <a:lnTo>
                    <a:pt x="142" y="0"/>
                  </a:lnTo>
                  <a:cubicBezTo>
                    <a:pt x="142" y="0"/>
                    <a:pt x="142" y="0"/>
                    <a:pt x="142" y="0"/>
                  </a:cubicBezTo>
                  <a:cubicBezTo>
                    <a:pt x="142" y="0"/>
                    <a:pt x="142" y="0"/>
                    <a:pt x="142" y="0"/>
                  </a:cubicBezTo>
                  <a:close/>
                </a:path>
              </a:pathLst>
            </a:custGeom>
            <a:solidFill>
              <a:srgbClr val="266C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33">
              <a:extLst>
                <a:ext uri="{FF2B5EF4-FFF2-40B4-BE49-F238E27FC236}">
                  <a16:creationId xmlns:a16="http://schemas.microsoft.com/office/drawing/2014/main" id="{B2EC9D0C-EAF4-4F79-AF06-503D33BEF5ED}"/>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3 w 98"/>
                <a:gd name="T5" fmla="*/ 206 h 256"/>
                <a:gd name="T6" fmla="*/ 95 w 98"/>
                <a:gd name="T7" fmla="*/ 0 h 256"/>
                <a:gd name="T8" fmla="*/ 95 w 98"/>
                <a:gd name="T9" fmla="*/ 71 h 256"/>
                <a:gd name="T10" fmla="*/ 0 w 98"/>
                <a:gd name="T11" fmla="*/ 256 h 256"/>
              </a:gdLst>
              <a:ahLst/>
              <a:cxnLst>
                <a:cxn ang="0">
                  <a:pos x="T0" y="T1"/>
                </a:cxn>
                <a:cxn ang="0">
                  <a:pos x="T2" y="T3"/>
                </a:cxn>
                <a:cxn ang="0">
                  <a:pos x="T4" y="T5"/>
                </a:cxn>
                <a:cxn ang="0">
                  <a:pos x="T6" y="T7"/>
                </a:cxn>
                <a:cxn ang="0">
                  <a:pos x="T8" y="T9"/>
                </a:cxn>
                <a:cxn ang="0">
                  <a:pos x="T10" y="T11"/>
                </a:cxn>
              </a:cxnLst>
              <a:rect l="0" t="0" r="r" b="b"/>
              <a:pathLst>
                <a:path w="98" h="256">
                  <a:moveTo>
                    <a:pt x="0" y="256"/>
                  </a:moveTo>
                  <a:lnTo>
                    <a:pt x="0" y="256"/>
                  </a:lnTo>
                  <a:cubicBezTo>
                    <a:pt x="0" y="239"/>
                    <a:pt x="1" y="223"/>
                    <a:pt x="3" y="206"/>
                  </a:cubicBezTo>
                  <a:cubicBezTo>
                    <a:pt x="13" y="129"/>
                    <a:pt x="45" y="58"/>
                    <a:pt x="95" y="0"/>
                  </a:cubicBezTo>
                  <a:cubicBezTo>
                    <a:pt x="98" y="23"/>
                    <a:pt x="98" y="47"/>
                    <a:pt x="95" y="71"/>
                  </a:cubicBezTo>
                  <a:cubicBezTo>
                    <a:pt x="86" y="143"/>
                    <a:pt x="52" y="207"/>
                    <a:pt x="0" y="256"/>
                  </a:cubicBezTo>
                  <a:close/>
                </a:path>
              </a:pathLst>
            </a:custGeom>
            <a:solidFill>
              <a:srgbClr val="435E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4">
              <a:extLst>
                <a:ext uri="{FF2B5EF4-FFF2-40B4-BE49-F238E27FC236}">
                  <a16:creationId xmlns:a16="http://schemas.microsoft.com/office/drawing/2014/main" id="{8B40DD96-4262-4C58-BBD3-8E26B3BD376F}"/>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0 w 98"/>
                <a:gd name="T5" fmla="*/ 256 h 256"/>
                <a:gd name="T6" fmla="*/ 95 w 98"/>
                <a:gd name="T7" fmla="*/ 71 h 256"/>
                <a:gd name="T8" fmla="*/ 95 w 98"/>
                <a:gd name="T9" fmla="*/ 0 h 256"/>
                <a:gd name="T10" fmla="*/ 95 w 98"/>
                <a:gd name="T11" fmla="*/ 0 h 256"/>
                <a:gd name="T12" fmla="*/ 97 w 98"/>
                <a:gd name="T13" fmla="*/ 33 h 256"/>
                <a:gd name="T14" fmla="*/ 95 w 98"/>
                <a:gd name="T15" fmla="*/ 71 h 256"/>
                <a:gd name="T16" fmla="*/ 0 w 98"/>
                <a:gd name="T17"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256">
                  <a:moveTo>
                    <a:pt x="0" y="256"/>
                  </a:moveTo>
                  <a:lnTo>
                    <a:pt x="0" y="256"/>
                  </a:lnTo>
                  <a:lnTo>
                    <a:pt x="0" y="256"/>
                  </a:lnTo>
                  <a:cubicBezTo>
                    <a:pt x="52" y="207"/>
                    <a:pt x="86" y="143"/>
                    <a:pt x="95" y="71"/>
                  </a:cubicBezTo>
                  <a:cubicBezTo>
                    <a:pt x="98" y="47"/>
                    <a:pt x="98" y="23"/>
                    <a:pt x="95" y="0"/>
                  </a:cubicBezTo>
                  <a:cubicBezTo>
                    <a:pt x="95" y="0"/>
                    <a:pt x="95" y="0"/>
                    <a:pt x="95" y="0"/>
                  </a:cubicBezTo>
                  <a:cubicBezTo>
                    <a:pt x="96" y="11"/>
                    <a:pt x="97" y="22"/>
                    <a:pt x="97" y="33"/>
                  </a:cubicBezTo>
                  <a:cubicBezTo>
                    <a:pt x="97" y="46"/>
                    <a:pt x="96" y="58"/>
                    <a:pt x="95" y="71"/>
                  </a:cubicBezTo>
                  <a:cubicBezTo>
                    <a:pt x="86" y="143"/>
                    <a:pt x="52" y="207"/>
                    <a:pt x="0" y="256"/>
                  </a:cubicBezTo>
                  <a:close/>
                </a:path>
              </a:pathLst>
            </a:custGeom>
            <a:solidFill>
              <a:srgbClr val="3845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5">
              <a:extLst>
                <a:ext uri="{FF2B5EF4-FFF2-40B4-BE49-F238E27FC236}">
                  <a16:creationId xmlns:a16="http://schemas.microsoft.com/office/drawing/2014/main" id="{21BA1139-83AE-4FC6-8D27-41A86ECD0CBB}"/>
                </a:ext>
              </a:extLst>
            </p:cNvPr>
            <p:cNvSpPr>
              <a:spLocks/>
            </p:cNvSpPr>
            <p:nvPr userDrawn="1"/>
          </p:nvSpPr>
          <p:spPr bwMode="auto">
            <a:xfrm>
              <a:off x="2279651" y="6119814"/>
              <a:ext cx="12700" cy="614363"/>
            </a:xfrm>
            <a:custGeom>
              <a:avLst/>
              <a:gdLst>
                <a:gd name="T0" fmla="*/ 0 w 17"/>
                <a:gd name="T1" fmla="*/ 0 h 840"/>
                <a:gd name="T2" fmla="*/ 0 w 17"/>
                <a:gd name="T3" fmla="*/ 0 h 840"/>
                <a:gd name="T4" fmla="*/ 17 w 17"/>
                <a:gd name="T5" fmla="*/ 0 h 840"/>
                <a:gd name="T6" fmla="*/ 17 w 17"/>
                <a:gd name="T7" fmla="*/ 840 h 840"/>
                <a:gd name="T8" fmla="*/ 0 w 17"/>
                <a:gd name="T9" fmla="*/ 840 h 840"/>
                <a:gd name="T10" fmla="*/ 0 w 17"/>
                <a:gd name="T11" fmla="*/ 0 h 840"/>
              </a:gdLst>
              <a:ahLst/>
              <a:cxnLst>
                <a:cxn ang="0">
                  <a:pos x="T0" y="T1"/>
                </a:cxn>
                <a:cxn ang="0">
                  <a:pos x="T2" y="T3"/>
                </a:cxn>
                <a:cxn ang="0">
                  <a:pos x="T4" y="T5"/>
                </a:cxn>
                <a:cxn ang="0">
                  <a:pos x="T6" y="T7"/>
                </a:cxn>
                <a:cxn ang="0">
                  <a:pos x="T8" y="T9"/>
                </a:cxn>
                <a:cxn ang="0">
                  <a:pos x="T10" y="T11"/>
                </a:cxn>
              </a:cxnLst>
              <a:rect l="0" t="0" r="r" b="b"/>
              <a:pathLst>
                <a:path w="17" h="840">
                  <a:moveTo>
                    <a:pt x="0" y="0"/>
                  </a:moveTo>
                  <a:lnTo>
                    <a:pt x="0" y="0"/>
                  </a:lnTo>
                  <a:lnTo>
                    <a:pt x="17" y="0"/>
                  </a:lnTo>
                  <a:lnTo>
                    <a:pt x="17" y="840"/>
                  </a:lnTo>
                  <a:lnTo>
                    <a:pt x="0" y="840"/>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69">
              <a:extLst>
                <a:ext uri="{FF2B5EF4-FFF2-40B4-BE49-F238E27FC236}">
                  <a16:creationId xmlns:a16="http://schemas.microsoft.com/office/drawing/2014/main" id="{72206BA3-F66E-4872-B329-79CE282D4170}"/>
                </a:ext>
              </a:extLst>
            </p:cNvPr>
            <p:cNvSpPr>
              <a:spLocks/>
            </p:cNvSpPr>
            <p:nvPr userDrawn="1"/>
          </p:nvSpPr>
          <p:spPr bwMode="auto">
            <a:xfrm>
              <a:off x="2500313" y="6273801"/>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70">
              <a:extLst>
                <a:ext uri="{FF2B5EF4-FFF2-40B4-BE49-F238E27FC236}">
                  <a16:creationId xmlns:a16="http://schemas.microsoft.com/office/drawing/2014/main" id="{8224157B-6C28-4DC6-A97C-A3B2D9E65F05}"/>
                </a:ext>
              </a:extLst>
            </p:cNvPr>
            <p:cNvSpPr>
              <a:spLocks/>
            </p:cNvSpPr>
            <p:nvPr userDrawn="1"/>
          </p:nvSpPr>
          <p:spPr bwMode="auto">
            <a:xfrm>
              <a:off x="2686051" y="6273801"/>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71">
              <a:extLst>
                <a:ext uri="{FF2B5EF4-FFF2-40B4-BE49-F238E27FC236}">
                  <a16:creationId xmlns:a16="http://schemas.microsoft.com/office/drawing/2014/main" id="{E531BA69-CD38-493D-88E2-CF21DEDA019F}"/>
                </a:ext>
              </a:extLst>
            </p:cNvPr>
            <p:cNvSpPr>
              <a:spLocks/>
            </p:cNvSpPr>
            <p:nvPr userDrawn="1"/>
          </p:nvSpPr>
          <p:spPr bwMode="auto">
            <a:xfrm>
              <a:off x="2686051" y="6273801"/>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72">
              <a:extLst>
                <a:ext uri="{FF2B5EF4-FFF2-40B4-BE49-F238E27FC236}">
                  <a16:creationId xmlns:a16="http://schemas.microsoft.com/office/drawing/2014/main" id="{1E64C6AD-58A4-4218-A25E-EBC271C0FACD}"/>
                </a:ext>
              </a:extLst>
            </p:cNvPr>
            <p:cNvSpPr>
              <a:spLocks/>
            </p:cNvSpPr>
            <p:nvPr userDrawn="1"/>
          </p:nvSpPr>
          <p:spPr bwMode="auto">
            <a:xfrm>
              <a:off x="2551113" y="6276976"/>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73">
              <a:extLst>
                <a:ext uri="{FF2B5EF4-FFF2-40B4-BE49-F238E27FC236}">
                  <a16:creationId xmlns:a16="http://schemas.microsoft.com/office/drawing/2014/main" id="{26318E11-78FA-41AF-9296-E0AF7D966924}"/>
                </a:ext>
              </a:extLst>
            </p:cNvPr>
            <p:cNvSpPr>
              <a:spLocks/>
            </p:cNvSpPr>
            <p:nvPr userDrawn="1"/>
          </p:nvSpPr>
          <p:spPr bwMode="auto">
            <a:xfrm>
              <a:off x="2755901" y="6529389"/>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4">
              <a:extLst>
                <a:ext uri="{FF2B5EF4-FFF2-40B4-BE49-F238E27FC236}">
                  <a16:creationId xmlns:a16="http://schemas.microsoft.com/office/drawing/2014/main" id="{1F0E534B-3616-492B-8797-CC0260B9C460}"/>
                </a:ext>
              </a:extLst>
            </p:cNvPr>
            <p:cNvSpPr>
              <a:spLocks/>
            </p:cNvSpPr>
            <p:nvPr userDrawn="1"/>
          </p:nvSpPr>
          <p:spPr bwMode="auto">
            <a:xfrm>
              <a:off x="2608263" y="6275389"/>
              <a:ext cx="92075" cy="220663"/>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5">
              <a:extLst>
                <a:ext uri="{FF2B5EF4-FFF2-40B4-BE49-F238E27FC236}">
                  <a16:creationId xmlns:a16="http://schemas.microsoft.com/office/drawing/2014/main" id="{82737394-956F-4EDF-9AD1-08D7FB1256D8}"/>
                </a:ext>
              </a:extLst>
            </p:cNvPr>
            <p:cNvSpPr>
              <a:spLocks/>
            </p:cNvSpPr>
            <p:nvPr userDrawn="1"/>
          </p:nvSpPr>
          <p:spPr bwMode="auto">
            <a:xfrm>
              <a:off x="2660651" y="6276976"/>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6">
              <a:extLst>
                <a:ext uri="{FF2B5EF4-FFF2-40B4-BE49-F238E27FC236}">
                  <a16:creationId xmlns:a16="http://schemas.microsoft.com/office/drawing/2014/main" id="{5A644EFF-3425-4453-8CAB-BD9512403D9D}"/>
                </a:ext>
              </a:extLst>
            </p:cNvPr>
            <p:cNvSpPr>
              <a:spLocks/>
            </p:cNvSpPr>
            <p:nvPr userDrawn="1"/>
          </p:nvSpPr>
          <p:spPr bwMode="auto">
            <a:xfrm>
              <a:off x="2606676" y="6510339"/>
              <a:ext cx="95250" cy="65088"/>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77">
              <a:extLst>
                <a:ext uri="{FF2B5EF4-FFF2-40B4-BE49-F238E27FC236}">
                  <a16:creationId xmlns:a16="http://schemas.microsoft.com/office/drawing/2014/main" id="{96D9A80F-6A33-461D-8AAA-1590EF1AA906}"/>
                </a:ext>
              </a:extLst>
            </p:cNvPr>
            <p:cNvSpPr>
              <a:spLocks/>
            </p:cNvSpPr>
            <p:nvPr userDrawn="1"/>
          </p:nvSpPr>
          <p:spPr bwMode="auto">
            <a:xfrm>
              <a:off x="2562226" y="6542089"/>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8">
              <a:extLst>
                <a:ext uri="{FF2B5EF4-FFF2-40B4-BE49-F238E27FC236}">
                  <a16:creationId xmlns:a16="http://schemas.microsoft.com/office/drawing/2014/main" id="{87740DCC-5C90-4AA7-9E65-4FB07079F45F}"/>
                </a:ext>
              </a:extLst>
            </p:cNvPr>
            <p:cNvSpPr>
              <a:spLocks/>
            </p:cNvSpPr>
            <p:nvPr userDrawn="1"/>
          </p:nvSpPr>
          <p:spPr bwMode="auto">
            <a:xfrm>
              <a:off x="2663826" y="6542089"/>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9">
              <a:extLst>
                <a:ext uri="{FF2B5EF4-FFF2-40B4-BE49-F238E27FC236}">
                  <a16:creationId xmlns:a16="http://schemas.microsoft.com/office/drawing/2014/main" id="{92CA007A-1853-4834-BD37-BB3EE0C885C2}"/>
                </a:ext>
              </a:extLst>
            </p:cNvPr>
            <p:cNvSpPr>
              <a:spLocks noEditPoints="1"/>
            </p:cNvSpPr>
            <p:nvPr userDrawn="1"/>
          </p:nvSpPr>
          <p:spPr bwMode="auto">
            <a:xfrm>
              <a:off x="2870201" y="6337301"/>
              <a:ext cx="52388" cy="55563"/>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80">
              <a:extLst>
                <a:ext uri="{FF2B5EF4-FFF2-40B4-BE49-F238E27FC236}">
                  <a16:creationId xmlns:a16="http://schemas.microsoft.com/office/drawing/2014/main" id="{72B9423B-6272-4692-8836-3A5009E7E32B}"/>
                </a:ext>
              </a:extLst>
            </p:cNvPr>
            <p:cNvSpPr>
              <a:spLocks/>
            </p:cNvSpPr>
            <p:nvPr userDrawn="1"/>
          </p:nvSpPr>
          <p:spPr bwMode="auto">
            <a:xfrm>
              <a:off x="2933701" y="6337301"/>
              <a:ext cx="30163" cy="55563"/>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81">
              <a:extLst>
                <a:ext uri="{FF2B5EF4-FFF2-40B4-BE49-F238E27FC236}">
                  <a16:creationId xmlns:a16="http://schemas.microsoft.com/office/drawing/2014/main" id="{3459CEBE-FA1C-4628-AAC7-35AD68DAA6A0}"/>
                </a:ext>
              </a:extLst>
            </p:cNvPr>
            <p:cNvSpPr>
              <a:spLocks/>
            </p:cNvSpPr>
            <p:nvPr userDrawn="1"/>
          </p:nvSpPr>
          <p:spPr bwMode="auto">
            <a:xfrm>
              <a:off x="2976563" y="6337301"/>
              <a:ext cx="30163" cy="55563"/>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82">
              <a:extLst>
                <a:ext uri="{FF2B5EF4-FFF2-40B4-BE49-F238E27FC236}">
                  <a16:creationId xmlns:a16="http://schemas.microsoft.com/office/drawing/2014/main" id="{F161871A-A84E-4EBD-A199-CADBD3C2A3CE}"/>
                </a:ext>
              </a:extLst>
            </p:cNvPr>
            <p:cNvSpPr>
              <a:spLocks/>
            </p:cNvSpPr>
            <p:nvPr userDrawn="1"/>
          </p:nvSpPr>
          <p:spPr bwMode="auto">
            <a:xfrm>
              <a:off x="3017838" y="6337301"/>
              <a:ext cx="34925" cy="55563"/>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83">
              <a:extLst>
                <a:ext uri="{FF2B5EF4-FFF2-40B4-BE49-F238E27FC236}">
                  <a16:creationId xmlns:a16="http://schemas.microsoft.com/office/drawing/2014/main" id="{AB368EAD-022F-4495-91FB-F97A10DA4A11}"/>
                </a:ext>
              </a:extLst>
            </p:cNvPr>
            <p:cNvSpPr>
              <a:spLocks/>
            </p:cNvSpPr>
            <p:nvPr userDrawn="1"/>
          </p:nvSpPr>
          <p:spPr bwMode="auto">
            <a:xfrm>
              <a:off x="3067051" y="6337301"/>
              <a:ext cx="44450" cy="55563"/>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4">
              <a:extLst>
                <a:ext uri="{FF2B5EF4-FFF2-40B4-BE49-F238E27FC236}">
                  <a16:creationId xmlns:a16="http://schemas.microsoft.com/office/drawing/2014/main" id="{FFB78232-3BEF-4935-A1F2-86C0168DA17B}"/>
                </a:ext>
              </a:extLst>
            </p:cNvPr>
            <p:cNvSpPr>
              <a:spLocks/>
            </p:cNvSpPr>
            <p:nvPr userDrawn="1"/>
          </p:nvSpPr>
          <p:spPr bwMode="auto">
            <a:xfrm>
              <a:off x="3149601" y="6337301"/>
              <a:ext cx="6350" cy="55563"/>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85">
              <a:extLst>
                <a:ext uri="{FF2B5EF4-FFF2-40B4-BE49-F238E27FC236}">
                  <a16:creationId xmlns:a16="http://schemas.microsoft.com/office/drawing/2014/main" id="{8841B0A1-9595-4B6C-991E-90A0465D6A6B}"/>
                </a:ext>
              </a:extLst>
            </p:cNvPr>
            <p:cNvSpPr>
              <a:spLocks/>
            </p:cNvSpPr>
            <p:nvPr userDrawn="1"/>
          </p:nvSpPr>
          <p:spPr bwMode="auto">
            <a:xfrm>
              <a:off x="3173413" y="6337301"/>
              <a:ext cx="44450" cy="55563"/>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6">
              <a:extLst>
                <a:ext uri="{FF2B5EF4-FFF2-40B4-BE49-F238E27FC236}">
                  <a16:creationId xmlns:a16="http://schemas.microsoft.com/office/drawing/2014/main" id="{5D771F5B-4900-4E83-97AC-BC48FFD8B6C4}"/>
                </a:ext>
              </a:extLst>
            </p:cNvPr>
            <p:cNvSpPr>
              <a:spLocks/>
            </p:cNvSpPr>
            <p:nvPr userDrawn="1"/>
          </p:nvSpPr>
          <p:spPr bwMode="auto">
            <a:xfrm>
              <a:off x="3232151" y="6337301"/>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7">
              <a:extLst>
                <a:ext uri="{FF2B5EF4-FFF2-40B4-BE49-F238E27FC236}">
                  <a16:creationId xmlns:a16="http://schemas.microsoft.com/office/drawing/2014/main" id="{B0BA0A0C-7CAE-4B6D-896D-31E9E1DC4986}"/>
                </a:ext>
              </a:extLst>
            </p:cNvPr>
            <p:cNvSpPr>
              <a:spLocks/>
            </p:cNvSpPr>
            <p:nvPr userDrawn="1"/>
          </p:nvSpPr>
          <p:spPr bwMode="auto">
            <a:xfrm>
              <a:off x="3273426" y="6337301"/>
              <a:ext cx="42863" cy="55563"/>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8">
              <a:extLst>
                <a:ext uri="{FF2B5EF4-FFF2-40B4-BE49-F238E27FC236}">
                  <a16:creationId xmlns:a16="http://schemas.microsoft.com/office/drawing/2014/main" id="{59B49283-4002-4F7E-A759-739FE9771C1E}"/>
                </a:ext>
              </a:extLst>
            </p:cNvPr>
            <p:cNvSpPr>
              <a:spLocks/>
            </p:cNvSpPr>
            <p:nvPr userDrawn="1"/>
          </p:nvSpPr>
          <p:spPr bwMode="auto">
            <a:xfrm>
              <a:off x="3327401" y="6337301"/>
              <a:ext cx="4763" cy="55563"/>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89">
              <a:extLst>
                <a:ext uri="{FF2B5EF4-FFF2-40B4-BE49-F238E27FC236}">
                  <a16:creationId xmlns:a16="http://schemas.microsoft.com/office/drawing/2014/main" id="{FBBB3CF9-1926-4FC8-90E2-B6050E57B09E}"/>
                </a:ext>
              </a:extLst>
            </p:cNvPr>
            <p:cNvSpPr>
              <a:spLocks/>
            </p:cNvSpPr>
            <p:nvPr userDrawn="1"/>
          </p:nvSpPr>
          <p:spPr bwMode="auto">
            <a:xfrm>
              <a:off x="3343276" y="6337301"/>
              <a:ext cx="42863" cy="55563"/>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90">
              <a:extLst>
                <a:ext uri="{FF2B5EF4-FFF2-40B4-BE49-F238E27FC236}">
                  <a16:creationId xmlns:a16="http://schemas.microsoft.com/office/drawing/2014/main" id="{A70F579E-041E-49B3-AF91-77ACC47E0818}"/>
                </a:ext>
              </a:extLst>
            </p:cNvPr>
            <p:cNvSpPr>
              <a:spLocks/>
            </p:cNvSpPr>
            <p:nvPr userDrawn="1"/>
          </p:nvSpPr>
          <p:spPr bwMode="auto">
            <a:xfrm>
              <a:off x="3397251" y="6337301"/>
              <a:ext cx="39688" cy="57150"/>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91">
              <a:extLst>
                <a:ext uri="{FF2B5EF4-FFF2-40B4-BE49-F238E27FC236}">
                  <a16:creationId xmlns:a16="http://schemas.microsoft.com/office/drawing/2014/main" id="{FD35672E-0010-460F-8141-4DB9FAE6E6E3}"/>
                </a:ext>
              </a:extLst>
            </p:cNvPr>
            <p:cNvSpPr>
              <a:spLocks/>
            </p:cNvSpPr>
            <p:nvPr userDrawn="1"/>
          </p:nvSpPr>
          <p:spPr bwMode="auto">
            <a:xfrm>
              <a:off x="3448051" y="6337301"/>
              <a:ext cx="42863" cy="55563"/>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92">
              <a:extLst>
                <a:ext uri="{FF2B5EF4-FFF2-40B4-BE49-F238E27FC236}">
                  <a16:creationId xmlns:a16="http://schemas.microsoft.com/office/drawing/2014/main" id="{325B7329-DCCC-4D5B-A8A2-7925220871C4}"/>
                </a:ext>
              </a:extLst>
            </p:cNvPr>
            <p:cNvSpPr>
              <a:spLocks/>
            </p:cNvSpPr>
            <p:nvPr userDrawn="1"/>
          </p:nvSpPr>
          <p:spPr bwMode="auto">
            <a:xfrm>
              <a:off x="3500438" y="6337301"/>
              <a:ext cx="34925" cy="55563"/>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93">
              <a:extLst>
                <a:ext uri="{FF2B5EF4-FFF2-40B4-BE49-F238E27FC236}">
                  <a16:creationId xmlns:a16="http://schemas.microsoft.com/office/drawing/2014/main" id="{A7E9B19C-7AF8-4E10-8CBC-EE5B352ED57A}"/>
                </a:ext>
              </a:extLst>
            </p:cNvPr>
            <p:cNvSpPr>
              <a:spLocks/>
            </p:cNvSpPr>
            <p:nvPr userDrawn="1"/>
          </p:nvSpPr>
          <p:spPr bwMode="auto">
            <a:xfrm>
              <a:off x="3565526" y="6351589"/>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94">
              <a:extLst>
                <a:ext uri="{FF2B5EF4-FFF2-40B4-BE49-F238E27FC236}">
                  <a16:creationId xmlns:a16="http://schemas.microsoft.com/office/drawing/2014/main" id="{FBEBE9E2-A40E-4F2D-8178-5721DED32193}"/>
                </a:ext>
              </a:extLst>
            </p:cNvPr>
            <p:cNvSpPr>
              <a:spLocks noEditPoints="1"/>
            </p:cNvSpPr>
            <p:nvPr userDrawn="1"/>
          </p:nvSpPr>
          <p:spPr bwMode="auto">
            <a:xfrm>
              <a:off x="3584576" y="6365876"/>
              <a:ext cx="26988" cy="26988"/>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95">
              <a:extLst>
                <a:ext uri="{FF2B5EF4-FFF2-40B4-BE49-F238E27FC236}">
                  <a16:creationId xmlns:a16="http://schemas.microsoft.com/office/drawing/2014/main" id="{F6CB9422-8454-4003-B38C-73D8BBFF07A5}"/>
                </a:ext>
              </a:extLst>
            </p:cNvPr>
            <p:cNvSpPr>
              <a:spLocks/>
            </p:cNvSpPr>
            <p:nvPr userDrawn="1"/>
          </p:nvSpPr>
          <p:spPr bwMode="auto">
            <a:xfrm>
              <a:off x="3619501" y="6365876"/>
              <a:ext cx="17463" cy="26988"/>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96">
              <a:extLst>
                <a:ext uri="{FF2B5EF4-FFF2-40B4-BE49-F238E27FC236}">
                  <a16:creationId xmlns:a16="http://schemas.microsoft.com/office/drawing/2014/main" id="{0620836D-1908-4720-B10D-A0CFF3A6A923}"/>
                </a:ext>
              </a:extLst>
            </p:cNvPr>
            <p:cNvSpPr>
              <a:spLocks noEditPoints="1"/>
            </p:cNvSpPr>
            <p:nvPr userDrawn="1"/>
          </p:nvSpPr>
          <p:spPr bwMode="auto">
            <a:xfrm>
              <a:off x="2868613" y="64293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97">
              <a:extLst>
                <a:ext uri="{FF2B5EF4-FFF2-40B4-BE49-F238E27FC236}">
                  <a16:creationId xmlns:a16="http://schemas.microsoft.com/office/drawing/2014/main" id="{9CDA1E4F-16EF-4A53-A088-5481E8DDBBFF}"/>
                </a:ext>
              </a:extLst>
            </p:cNvPr>
            <p:cNvSpPr>
              <a:spLocks noEditPoints="1"/>
            </p:cNvSpPr>
            <p:nvPr userDrawn="1"/>
          </p:nvSpPr>
          <p:spPr bwMode="auto">
            <a:xfrm>
              <a:off x="2949576" y="64293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98">
              <a:extLst>
                <a:ext uri="{FF2B5EF4-FFF2-40B4-BE49-F238E27FC236}">
                  <a16:creationId xmlns:a16="http://schemas.microsoft.com/office/drawing/2014/main" id="{95472F4E-2D74-4F8E-8130-AFE4EFB99692}"/>
                </a:ext>
              </a:extLst>
            </p:cNvPr>
            <p:cNvSpPr>
              <a:spLocks noEditPoints="1"/>
            </p:cNvSpPr>
            <p:nvPr userDrawn="1"/>
          </p:nvSpPr>
          <p:spPr bwMode="auto">
            <a:xfrm>
              <a:off x="3014663" y="64293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99">
              <a:extLst>
                <a:ext uri="{FF2B5EF4-FFF2-40B4-BE49-F238E27FC236}">
                  <a16:creationId xmlns:a16="http://schemas.microsoft.com/office/drawing/2014/main" id="{3A712407-319D-4A71-B023-01E6EE57ED68}"/>
                </a:ext>
              </a:extLst>
            </p:cNvPr>
            <p:cNvSpPr>
              <a:spLocks/>
            </p:cNvSpPr>
            <p:nvPr userDrawn="1"/>
          </p:nvSpPr>
          <p:spPr bwMode="auto">
            <a:xfrm>
              <a:off x="3113088" y="64293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00">
              <a:extLst>
                <a:ext uri="{FF2B5EF4-FFF2-40B4-BE49-F238E27FC236}">
                  <a16:creationId xmlns:a16="http://schemas.microsoft.com/office/drawing/2014/main" id="{0BFCC55E-1BCB-45D5-B45B-4FCE41CDF438}"/>
                </a:ext>
              </a:extLst>
            </p:cNvPr>
            <p:cNvSpPr>
              <a:spLocks/>
            </p:cNvSpPr>
            <p:nvPr userDrawn="1"/>
          </p:nvSpPr>
          <p:spPr bwMode="auto">
            <a:xfrm>
              <a:off x="3148013" y="64293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101">
              <a:extLst>
                <a:ext uri="{FF2B5EF4-FFF2-40B4-BE49-F238E27FC236}">
                  <a16:creationId xmlns:a16="http://schemas.microsoft.com/office/drawing/2014/main" id="{6D65ECD8-C0A1-4FD3-8425-8F7C58820387}"/>
                </a:ext>
              </a:extLst>
            </p:cNvPr>
            <p:cNvSpPr>
              <a:spLocks/>
            </p:cNvSpPr>
            <p:nvPr userDrawn="1"/>
          </p:nvSpPr>
          <p:spPr bwMode="auto">
            <a:xfrm>
              <a:off x="3273426" y="6427789"/>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02">
              <a:extLst>
                <a:ext uri="{FF2B5EF4-FFF2-40B4-BE49-F238E27FC236}">
                  <a16:creationId xmlns:a16="http://schemas.microsoft.com/office/drawing/2014/main" id="{A3CE6015-541F-4805-8EC8-8195B6DA1897}"/>
                </a:ext>
              </a:extLst>
            </p:cNvPr>
            <p:cNvSpPr>
              <a:spLocks/>
            </p:cNvSpPr>
            <p:nvPr userDrawn="1"/>
          </p:nvSpPr>
          <p:spPr bwMode="auto">
            <a:xfrm>
              <a:off x="3346451" y="6427789"/>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103">
              <a:extLst>
                <a:ext uri="{FF2B5EF4-FFF2-40B4-BE49-F238E27FC236}">
                  <a16:creationId xmlns:a16="http://schemas.microsoft.com/office/drawing/2014/main" id="{3207D82C-E9B4-4BD8-BB9A-C80A2AEA9B7A}"/>
                </a:ext>
              </a:extLst>
            </p:cNvPr>
            <p:cNvSpPr>
              <a:spLocks/>
            </p:cNvSpPr>
            <p:nvPr userDrawn="1"/>
          </p:nvSpPr>
          <p:spPr bwMode="auto">
            <a:xfrm>
              <a:off x="3441701" y="64293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04">
              <a:extLst>
                <a:ext uri="{FF2B5EF4-FFF2-40B4-BE49-F238E27FC236}">
                  <a16:creationId xmlns:a16="http://schemas.microsoft.com/office/drawing/2014/main" id="{E7126B93-AB56-4BBA-8DFF-CF394FDCFA43}"/>
                </a:ext>
              </a:extLst>
            </p:cNvPr>
            <p:cNvSpPr>
              <a:spLocks/>
            </p:cNvSpPr>
            <p:nvPr userDrawn="1"/>
          </p:nvSpPr>
          <p:spPr bwMode="auto">
            <a:xfrm>
              <a:off x="3476626" y="64293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05">
              <a:extLst>
                <a:ext uri="{FF2B5EF4-FFF2-40B4-BE49-F238E27FC236}">
                  <a16:creationId xmlns:a16="http://schemas.microsoft.com/office/drawing/2014/main" id="{AE9D20AF-C165-4B31-97B5-37E0A1965318}"/>
                </a:ext>
              </a:extLst>
            </p:cNvPr>
            <p:cNvSpPr>
              <a:spLocks/>
            </p:cNvSpPr>
            <p:nvPr userDrawn="1"/>
          </p:nvSpPr>
          <p:spPr bwMode="auto">
            <a:xfrm>
              <a:off x="3552826" y="64293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106">
              <a:extLst>
                <a:ext uri="{FF2B5EF4-FFF2-40B4-BE49-F238E27FC236}">
                  <a16:creationId xmlns:a16="http://schemas.microsoft.com/office/drawing/2014/main" id="{344FB36A-3F8C-4A3C-9CEC-56779FA3BDD2}"/>
                </a:ext>
              </a:extLst>
            </p:cNvPr>
            <p:cNvSpPr>
              <a:spLocks/>
            </p:cNvSpPr>
            <p:nvPr userDrawn="1"/>
          </p:nvSpPr>
          <p:spPr bwMode="auto">
            <a:xfrm>
              <a:off x="3643313" y="6427789"/>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107">
              <a:extLst>
                <a:ext uri="{FF2B5EF4-FFF2-40B4-BE49-F238E27FC236}">
                  <a16:creationId xmlns:a16="http://schemas.microsoft.com/office/drawing/2014/main" id="{25E062B3-315A-4336-8F31-1BB2AE73AB3A}"/>
                </a:ext>
              </a:extLst>
            </p:cNvPr>
            <p:cNvSpPr>
              <a:spLocks/>
            </p:cNvSpPr>
            <p:nvPr userDrawn="1"/>
          </p:nvSpPr>
          <p:spPr bwMode="auto">
            <a:xfrm>
              <a:off x="3738563" y="64293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11815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05C51B-DB6D-496E-840A-3082FC5F0DCE}"/>
              </a:ext>
            </a:extLst>
          </p:cNvPr>
          <p:cNvPicPr>
            <a:picLocks noChangeAspect="1"/>
          </p:cNvPicPr>
          <p:nvPr userDrawn="1"/>
        </p:nvPicPr>
        <p:blipFill>
          <a:blip r:embed="rId2"/>
          <a:stretch>
            <a:fillRect/>
          </a:stretch>
        </p:blipFill>
        <p:spPr>
          <a:xfrm>
            <a:off x="2467" y="0"/>
            <a:ext cx="12187066" cy="6858000"/>
          </a:xfrm>
          <a:prstGeom prst="rect">
            <a:avLst/>
          </a:prstGeom>
        </p:spPr>
      </p:pic>
      <p:sp>
        <p:nvSpPr>
          <p:cNvPr id="21" name="Text Placeholder 20">
            <a:extLst>
              <a:ext uri="{FF2B5EF4-FFF2-40B4-BE49-F238E27FC236}">
                <a16:creationId xmlns:a16="http://schemas.microsoft.com/office/drawing/2014/main" id="{1A6BED4D-4954-425B-BAB3-0830CDC6B118}"/>
              </a:ext>
            </a:extLst>
          </p:cNvPr>
          <p:cNvSpPr>
            <a:spLocks noGrp="1"/>
          </p:cNvSpPr>
          <p:nvPr>
            <p:ph type="body" sz="quarter" idx="10" hasCustomPrompt="1"/>
          </p:nvPr>
        </p:nvSpPr>
        <p:spPr>
          <a:xfrm>
            <a:off x="832385" y="3790950"/>
            <a:ext cx="4425416" cy="471488"/>
          </a:xfrm>
        </p:spPr>
        <p:txBody>
          <a:bodyPr>
            <a:normAutofit/>
          </a:bodyPr>
          <a:lstStyle>
            <a:lvl1pPr marL="0" indent="0">
              <a:buNone/>
              <a:defRPr sz="2000" spc="300" baseline="0">
                <a:gradFill>
                  <a:gsLst>
                    <a:gs pos="0">
                      <a:schemeClr val="bg1"/>
                    </a:gs>
                    <a:gs pos="100000">
                      <a:schemeClr val="bg1"/>
                    </a:gs>
                  </a:gsLst>
                  <a:lin ang="5400000" scaled="1"/>
                </a:gradFill>
              </a:defRPr>
            </a:lvl1pPr>
          </a:lstStyle>
          <a:p>
            <a:pPr lvl="0"/>
            <a:r>
              <a:rPr lang="en-US"/>
              <a:t>PRESENTATION SUBTITLE</a:t>
            </a:r>
          </a:p>
        </p:txBody>
      </p:sp>
      <p:sp>
        <p:nvSpPr>
          <p:cNvPr id="19" name="Title 18">
            <a:extLst>
              <a:ext uri="{FF2B5EF4-FFF2-40B4-BE49-F238E27FC236}">
                <a16:creationId xmlns:a16="http://schemas.microsoft.com/office/drawing/2014/main" id="{3192DE26-93BF-43D7-AA53-1690EB4071E4}"/>
              </a:ext>
            </a:extLst>
          </p:cNvPr>
          <p:cNvSpPr>
            <a:spLocks noGrp="1"/>
          </p:cNvSpPr>
          <p:nvPr>
            <p:ph type="title" hasCustomPrompt="1"/>
          </p:nvPr>
        </p:nvSpPr>
        <p:spPr>
          <a:xfrm>
            <a:off x="832384" y="2117114"/>
            <a:ext cx="9340315" cy="1311886"/>
          </a:xfrm>
        </p:spPr>
        <p:txBody>
          <a:bodyPr lIns="91440" tIns="45720" rIns="91440" bIns="45720" anchor="t" anchorCtr="0">
            <a:normAutofit/>
          </a:bodyPr>
          <a:lstStyle>
            <a:lvl1pPr>
              <a:defRPr sz="4800" spc="300" baseline="0">
                <a:gradFill>
                  <a:gsLst>
                    <a:gs pos="0">
                      <a:schemeClr val="bg1"/>
                    </a:gs>
                    <a:gs pos="100000">
                      <a:schemeClr val="bg1"/>
                    </a:gs>
                  </a:gsLst>
                  <a:lin ang="5400000" scaled="1"/>
                </a:gradFill>
              </a:defRPr>
            </a:lvl1pPr>
          </a:lstStyle>
          <a:p>
            <a:r>
              <a:rPr lang="en-US"/>
              <a:t>PRESENTATION TITLE</a:t>
            </a:r>
          </a:p>
        </p:txBody>
      </p:sp>
      <p:pic>
        <p:nvPicPr>
          <p:cNvPr id="6" name="Picture 5">
            <a:extLst>
              <a:ext uri="{FF2B5EF4-FFF2-40B4-BE49-F238E27FC236}">
                <a16:creationId xmlns:a16="http://schemas.microsoft.com/office/drawing/2014/main" id="{3D5565B5-2263-4E43-899D-55D6CD4B53CB}"/>
              </a:ext>
            </a:extLst>
          </p:cNvPr>
          <p:cNvPicPr>
            <a:picLocks noChangeAspect="1"/>
          </p:cNvPicPr>
          <p:nvPr userDrawn="1"/>
        </p:nvPicPr>
        <p:blipFill>
          <a:blip r:embed="rId3"/>
          <a:stretch>
            <a:fillRect/>
          </a:stretch>
        </p:blipFill>
        <p:spPr>
          <a:xfrm>
            <a:off x="909511" y="1035464"/>
            <a:ext cx="2850148" cy="670623"/>
          </a:xfrm>
          <a:prstGeom prst="rect">
            <a:avLst/>
          </a:prstGeom>
        </p:spPr>
      </p:pic>
    </p:spTree>
    <p:extLst>
      <p:ext uri="{BB962C8B-B14F-4D97-AF65-F5344CB8AC3E}">
        <p14:creationId xmlns:p14="http://schemas.microsoft.com/office/powerpoint/2010/main" val="13732443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_Dark blue">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B54A43A6-C35F-4C52-8393-928718CEB4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
        <p:nvSpPr>
          <p:cNvPr id="15" name="Title 10">
            <a:extLst>
              <a:ext uri="{FF2B5EF4-FFF2-40B4-BE49-F238E27FC236}">
                <a16:creationId xmlns:a16="http://schemas.microsoft.com/office/drawing/2014/main" id="{E4706075-B013-4C48-BDE8-57B463E07E0B}"/>
              </a:ext>
            </a:extLst>
          </p:cNvPr>
          <p:cNvSpPr>
            <a:spLocks noGrp="1"/>
          </p:cNvSpPr>
          <p:nvPr>
            <p:ph type="title" hasCustomPrompt="1"/>
          </p:nvPr>
        </p:nvSpPr>
        <p:spPr>
          <a:xfrm>
            <a:off x="838200" y="1964557"/>
            <a:ext cx="10456608" cy="889008"/>
          </a:xfrm>
        </p:spPr>
        <p:txBody>
          <a:bodyPr/>
          <a:lstStyle>
            <a:lvl1pPr>
              <a:defRPr spc="0" baseline="0">
                <a:gradFill>
                  <a:gsLst>
                    <a:gs pos="0">
                      <a:schemeClr val="bg1"/>
                    </a:gs>
                    <a:gs pos="100000">
                      <a:schemeClr val="bg1"/>
                    </a:gs>
                  </a:gsLst>
                  <a:lin ang="5400000" scaled="1"/>
                </a:gradFill>
              </a:defRPr>
            </a:lvl1pPr>
          </a:lstStyle>
          <a:p>
            <a:r>
              <a:rPr lang="en-US"/>
              <a:t>SECTION HEADING</a:t>
            </a:r>
          </a:p>
        </p:txBody>
      </p:sp>
      <p:sp>
        <p:nvSpPr>
          <p:cNvPr id="16" name="Text Placeholder 12">
            <a:extLst>
              <a:ext uri="{FF2B5EF4-FFF2-40B4-BE49-F238E27FC236}">
                <a16:creationId xmlns:a16="http://schemas.microsoft.com/office/drawing/2014/main" id="{BE44B54E-E72B-4602-9D94-130A680D4FED}"/>
              </a:ext>
            </a:extLst>
          </p:cNvPr>
          <p:cNvSpPr>
            <a:spLocks noGrp="1"/>
          </p:cNvSpPr>
          <p:nvPr>
            <p:ph type="body" sz="quarter" idx="13" hasCustomPrompt="1"/>
          </p:nvPr>
        </p:nvSpPr>
        <p:spPr>
          <a:xfrm>
            <a:off x="838201" y="3799406"/>
            <a:ext cx="9506804" cy="2114550"/>
          </a:xfrm>
        </p:spPr>
        <p:txBody>
          <a:bodyPr>
            <a:normAutofit/>
          </a:bodyPr>
          <a:lstStyle>
            <a:lvl1pPr marL="0" indent="0">
              <a:buNone/>
              <a:defRPr sz="2000">
                <a:gradFill>
                  <a:gsLst>
                    <a:gs pos="0">
                      <a:schemeClr val="bg1"/>
                    </a:gs>
                    <a:gs pos="100000">
                      <a:schemeClr val="bg1"/>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cxnSp>
        <p:nvCxnSpPr>
          <p:cNvPr id="7" name="Straight Connector 6">
            <a:extLst>
              <a:ext uri="{FF2B5EF4-FFF2-40B4-BE49-F238E27FC236}">
                <a16:creationId xmlns:a16="http://schemas.microsoft.com/office/drawing/2014/main" id="{A866A952-41AA-4980-8B22-41BC47219E18}"/>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cxnSp>
        <p:nvCxnSpPr>
          <p:cNvPr id="8" name="Straight Connector 7">
            <a:extLst>
              <a:ext uri="{FF2B5EF4-FFF2-40B4-BE49-F238E27FC236}">
                <a16:creationId xmlns:a16="http://schemas.microsoft.com/office/drawing/2014/main" id="{99249EB2-DCD5-4BA6-9174-A8D823FB126A}"/>
              </a:ext>
            </a:extLst>
          </p:cNvPr>
          <p:cNvCxnSpPr/>
          <p:nvPr userDrawn="1"/>
        </p:nvCxnSpPr>
        <p:spPr>
          <a:xfrm>
            <a:off x="967740" y="3230880"/>
            <a:ext cx="670560" cy="0"/>
          </a:xfrm>
          <a:prstGeom prst="line">
            <a:avLst/>
          </a:prstGeom>
          <a:noFill/>
          <a:ln w="63500" cap="flat" cmpd="sng" algn="ctr">
            <a:solidFill>
              <a:srgbClr val="5DA7E5"/>
            </a:solidFill>
            <a:prstDash val="solid"/>
            <a:miter lim="800000"/>
          </a:ln>
          <a:effectLst/>
        </p:spPr>
      </p:cxnSp>
      <p:sp>
        <p:nvSpPr>
          <p:cNvPr id="13" name="Slide Number Placeholder 5">
            <a:extLst>
              <a:ext uri="{FF2B5EF4-FFF2-40B4-BE49-F238E27FC236}">
                <a16:creationId xmlns:a16="http://schemas.microsoft.com/office/drawing/2014/main" id="{EE8D0ED6-35C5-4844-8851-CA413D537BD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6087E6F1-8862-4839-A83A-B0B3AE7400C2}"/>
              </a:ext>
            </a:extLst>
          </p:cNvPr>
          <p:cNvGrpSpPr/>
          <p:nvPr userDrawn="1"/>
        </p:nvGrpSpPr>
        <p:grpSpPr>
          <a:xfrm>
            <a:off x="862912" y="6316626"/>
            <a:ext cx="1327184" cy="316696"/>
            <a:chOff x="2944813" y="2309813"/>
            <a:chExt cx="1290638" cy="307975"/>
          </a:xfrm>
          <a:solidFill>
            <a:schemeClr val="bg1"/>
          </a:solidFill>
        </p:grpSpPr>
        <p:sp>
          <p:nvSpPr>
            <p:cNvPr id="17" name="Freeform 69">
              <a:extLst>
                <a:ext uri="{FF2B5EF4-FFF2-40B4-BE49-F238E27FC236}">
                  <a16:creationId xmlns:a16="http://schemas.microsoft.com/office/drawing/2014/main" id="{96F58B0E-5AB0-4563-99C1-4EE2AE7DB8A3}"/>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0">
              <a:extLst>
                <a:ext uri="{FF2B5EF4-FFF2-40B4-BE49-F238E27FC236}">
                  <a16:creationId xmlns:a16="http://schemas.microsoft.com/office/drawing/2014/main" id="{F8103DFF-84F8-4AB0-AF52-5A558A0F9673}"/>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1">
              <a:extLst>
                <a:ext uri="{FF2B5EF4-FFF2-40B4-BE49-F238E27FC236}">
                  <a16:creationId xmlns:a16="http://schemas.microsoft.com/office/drawing/2014/main" id="{2CD375A3-9E04-4C85-A5F2-16E0405C6552}"/>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2">
              <a:extLst>
                <a:ext uri="{FF2B5EF4-FFF2-40B4-BE49-F238E27FC236}">
                  <a16:creationId xmlns:a16="http://schemas.microsoft.com/office/drawing/2014/main" id="{687BEAF9-A487-4EEC-89DF-9CA058CDBCF1}"/>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3">
              <a:extLst>
                <a:ext uri="{FF2B5EF4-FFF2-40B4-BE49-F238E27FC236}">
                  <a16:creationId xmlns:a16="http://schemas.microsoft.com/office/drawing/2014/main" id="{EDE57298-DA95-48FB-AC36-0CFEA1A8914D}"/>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4">
              <a:extLst>
                <a:ext uri="{FF2B5EF4-FFF2-40B4-BE49-F238E27FC236}">
                  <a16:creationId xmlns:a16="http://schemas.microsoft.com/office/drawing/2014/main" id="{1BD0428C-CE8F-453D-9D67-8003046902CE}"/>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5">
              <a:extLst>
                <a:ext uri="{FF2B5EF4-FFF2-40B4-BE49-F238E27FC236}">
                  <a16:creationId xmlns:a16="http://schemas.microsoft.com/office/drawing/2014/main" id="{85D8EC41-274B-4FC1-BF63-DD747DDDD797}"/>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6">
              <a:extLst>
                <a:ext uri="{FF2B5EF4-FFF2-40B4-BE49-F238E27FC236}">
                  <a16:creationId xmlns:a16="http://schemas.microsoft.com/office/drawing/2014/main" id="{1287309E-F481-475C-980B-12E15F309700}"/>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7">
              <a:extLst>
                <a:ext uri="{FF2B5EF4-FFF2-40B4-BE49-F238E27FC236}">
                  <a16:creationId xmlns:a16="http://schemas.microsoft.com/office/drawing/2014/main" id="{D27CD6FB-B0F5-4A02-B20D-862D056421F2}"/>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8">
              <a:extLst>
                <a:ext uri="{FF2B5EF4-FFF2-40B4-BE49-F238E27FC236}">
                  <a16:creationId xmlns:a16="http://schemas.microsoft.com/office/drawing/2014/main" id="{7CE2D64E-2E1E-449B-B5ED-EDA8F84F945C}"/>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9">
              <a:extLst>
                <a:ext uri="{FF2B5EF4-FFF2-40B4-BE49-F238E27FC236}">
                  <a16:creationId xmlns:a16="http://schemas.microsoft.com/office/drawing/2014/main" id="{0C58EFB8-AD21-4794-B61B-84A8FC59E258}"/>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0">
              <a:extLst>
                <a:ext uri="{FF2B5EF4-FFF2-40B4-BE49-F238E27FC236}">
                  <a16:creationId xmlns:a16="http://schemas.microsoft.com/office/drawing/2014/main" id="{F583D108-D04B-4204-874F-7435D05BFFC7}"/>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1">
              <a:extLst>
                <a:ext uri="{FF2B5EF4-FFF2-40B4-BE49-F238E27FC236}">
                  <a16:creationId xmlns:a16="http://schemas.microsoft.com/office/drawing/2014/main" id="{DEE7C90A-2318-4192-8B20-E1DA841D995A}"/>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2">
              <a:extLst>
                <a:ext uri="{FF2B5EF4-FFF2-40B4-BE49-F238E27FC236}">
                  <a16:creationId xmlns:a16="http://schemas.microsoft.com/office/drawing/2014/main" id="{5E561BF2-9E48-47D6-8F25-1E32DE850BB4}"/>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3">
              <a:extLst>
                <a:ext uri="{FF2B5EF4-FFF2-40B4-BE49-F238E27FC236}">
                  <a16:creationId xmlns:a16="http://schemas.microsoft.com/office/drawing/2014/main" id="{64024259-886D-42FB-A83D-85A81CED94BB}"/>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4">
              <a:extLst>
                <a:ext uri="{FF2B5EF4-FFF2-40B4-BE49-F238E27FC236}">
                  <a16:creationId xmlns:a16="http://schemas.microsoft.com/office/drawing/2014/main" id="{8E89C24D-FA66-4203-A4E0-A9B3E33CE339}"/>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5">
              <a:extLst>
                <a:ext uri="{FF2B5EF4-FFF2-40B4-BE49-F238E27FC236}">
                  <a16:creationId xmlns:a16="http://schemas.microsoft.com/office/drawing/2014/main" id="{5F1FCD1B-1499-448F-B17F-6CEE8FFCB2F7}"/>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6">
              <a:extLst>
                <a:ext uri="{FF2B5EF4-FFF2-40B4-BE49-F238E27FC236}">
                  <a16:creationId xmlns:a16="http://schemas.microsoft.com/office/drawing/2014/main" id="{CE490611-E0EB-4EE6-A63E-5139C23C02BD}"/>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7">
              <a:extLst>
                <a:ext uri="{FF2B5EF4-FFF2-40B4-BE49-F238E27FC236}">
                  <a16:creationId xmlns:a16="http://schemas.microsoft.com/office/drawing/2014/main" id="{F01BA241-696A-4DC3-87C6-E994DCCA8E9E}"/>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8">
              <a:extLst>
                <a:ext uri="{FF2B5EF4-FFF2-40B4-BE49-F238E27FC236}">
                  <a16:creationId xmlns:a16="http://schemas.microsoft.com/office/drawing/2014/main" id="{2B22423A-3AE1-411D-BDC8-D90161AFDB6C}"/>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9">
              <a:extLst>
                <a:ext uri="{FF2B5EF4-FFF2-40B4-BE49-F238E27FC236}">
                  <a16:creationId xmlns:a16="http://schemas.microsoft.com/office/drawing/2014/main" id="{ED732AC3-E7FA-4D26-A799-340E9103AD41}"/>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0">
              <a:extLst>
                <a:ext uri="{FF2B5EF4-FFF2-40B4-BE49-F238E27FC236}">
                  <a16:creationId xmlns:a16="http://schemas.microsoft.com/office/drawing/2014/main" id="{9C12037F-E63E-4F57-83D1-21402F7A5C14}"/>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1">
              <a:extLst>
                <a:ext uri="{FF2B5EF4-FFF2-40B4-BE49-F238E27FC236}">
                  <a16:creationId xmlns:a16="http://schemas.microsoft.com/office/drawing/2014/main" id="{8798AA94-137C-4AE7-BAEC-327031ABC36F}"/>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2">
              <a:extLst>
                <a:ext uri="{FF2B5EF4-FFF2-40B4-BE49-F238E27FC236}">
                  <a16:creationId xmlns:a16="http://schemas.microsoft.com/office/drawing/2014/main" id="{7F643E8B-4215-402E-9DBC-2A726475B926}"/>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3">
              <a:extLst>
                <a:ext uri="{FF2B5EF4-FFF2-40B4-BE49-F238E27FC236}">
                  <a16:creationId xmlns:a16="http://schemas.microsoft.com/office/drawing/2014/main" id="{43FADEF0-CF7D-47D5-9666-99C58EC22BF1}"/>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4">
              <a:extLst>
                <a:ext uri="{FF2B5EF4-FFF2-40B4-BE49-F238E27FC236}">
                  <a16:creationId xmlns:a16="http://schemas.microsoft.com/office/drawing/2014/main" id="{014BDCAF-4D45-4049-9241-7BC7C083F095}"/>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5">
              <a:extLst>
                <a:ext uri="{FF2B5EF4-FFF2-40B4-BE49-F238E27FC236}">
                  <a16:creationId xmlns:a16="http://schemas.microsoft.com/office/drawing/2014/main" id="{E54FAC71-2160-41A9-BE6D-1662F866535C}"/>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6">
              <a:extLst>
                <a:ext uri="{FF2B5EF4-FFF2-40B4-BE49-F238E27FC236}">
                  <a16:creationId xmlns:a16="http://schemas.microsoft.com/office/drawing/2014/main" id="{5EFF0D2A-7244-4501-B768-650EB470CDAA}"/>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B9A6B2EE-217C-4DE0-A0F5-15652C5CCCBA}"/>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FC81CBC7-6151-4435-B147-E7B806F97992}"/>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2CBFE525-8BCC-4F35-B793-A52D9AEED116}"/>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0">
              <a:extLst>
                <a:ext uri="{FF2B5EF4-FFF2-40B4-BE49-F238E27FC236}">
                  <a16:creationId xmlns:a16="http://schemas.microsoft.com/office/drawing/2014/main" id="{DFE3DDBD-0E3E-4481-AE5C-5A87230D61F0}"/>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1">
              <a:extLst>
                <a:ext uri="{FF2B5EF4-FFF2-40B4-BE49-F238E27FC236}">
                  <a16:creationId xmlns:a16="http://schemas.microsoft.com/office/drawing/2014/main" id="{0A235509-5309-489A-9FB0-DFE18DD372B1}"/>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2">
              <a:extLst>
                <a:ext uri="{FF2B5EF4-FFF2-40B4-BE49-F238E27FC236}">
                  <a16:creationId xmlns:a16="http://schemas.microsoft.com/office/drawing/2014/main" id="{E2D0D33B-FEC2-4605-AF2B-3821BBCAFABD}"/>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3">
              <a:extLst>
                <a:ext uri="{FF2B5EF4-FFF2-40B4-BE49-F238E27FC236}">
                  <a16:creationId xmlns:a16="http://schemas.microsoft.com/office/drawing/2014/main" id="{9159C419-97E4-46CC-B23E-7F4CBA314D31}"/>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4">
              <a:extLst>
                <a:ext uri="{FF2B5EF4-FFF2-40B4-BE49-F238E27FC236}">
                  <a16:creationId xmlns:a16="http://schemas.microsoft.com/office/drawing/2014/main" id="{3E06A0D4-7221-4A3D-AE25-F136072B8C27}"/>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5">
              <a:extLst>
                <a:ext uri="{FF2B5EF4-FFF2-40B4-BE49-F238E27FC236}">
                  <a16:creationId xmlns:a16="http://schemas.microsoft.com/office/drawing/2014/main" id="{24E72EEC-DC23-4127-80D5-983A540C1E0E}"/>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6">
              <a:extLst>
                <a:ext uri="{FF2B5EF4-FFF2-40B4-BE49-F238E27FC236}">
                  <a16:creationId xmlns:a16="http://schemas.microsoft.com/office/drawing/2014/main" id="{CD83253B-5D3C-46C6-8FAC-33DAE2FC5FF9}"/>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7">
              <a:extLst>
                <a:ext uri="{FF2B5EF4-FFF2-40B4-BE49-F238E27FC236}">
                  <a16:creationId xmlns:a16="http://schemas.microsoft.com/office/drawing/2014/main" id="{C83B4B5B-3F7A-422B-9AF0-0770D164F941}"/>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7" name="Rectangle 56">
            <a:extLst>
              <a:ext uri="{FF2B5EF4-FFF2-40B4-BE49-F238E27FC236}">
                <a16:creationId xmlns:a16="http://schemas.microsoft.com/office/drawing/2014/main" id="{ADDE18AA-E351-204C-873B-79D577F45A89}"/>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2277990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_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58F6A5-EB41-4160-8EA4-C30602685E40}"/>
              </a:ext>
            </a:extLst>
          </p:cNvPr>
          <p:cNvSpPr/>
          <p:nvPr userDrawn="1"/>
        </p:nvSpPr>
        <p:spPr>
          <a:xfrm>
            <a:off x="0" y="0"/>
            <a:ext cx="270588" cy="6858000"/>
          </a:xfrm>
          <a:prstGeom prst="rect">
            <a:avLst/>
          </a:prstGeom>
          <a:solidFill>
            <a:srgbClr val="0030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54F039C-D361-4B6A-ADDC-5966235FA2AF}"/>
              </a:ext>
            </a:extLst>
          </p:cNvPr>
          <p:cNvCxnSpPr/>
          <p:nvPr userDrawn="1"/>
        </p:nvCxnSpPr>
        <p:spPr>
          <a:xfrm>
            <a:off x="967740" y="3230880"/>
            <a:ext cx="670560" cy="0"/>
          </a:xfrm>
          <a:prstGeom prst="line">
            <a:avLst/>
          </a:prstGeom>
          <a:noFill/>
          <a:ln w="63500" cap="flat" cmpd="sng" algn="ctr">
            <a:solidFill>
              <a:srgbClr val="5DA7E5"/>
            </a:solidFill>
            <a:prstDash val="solid"/>
            <a:miter lim="800000"/>
          </a:ln>
          <a:effectLst/>
        </p:spPr>
      </p:cxnSp>
      <p:sp>
        <p:nvSpPr>
          <p:cNvPr id="11" name="Title 10">
            <a:extLst>
              <a:ext uri="{FF2B5EF4-FFF2-40B4-BE49-F238E27FC236}">
                <a16:creationId xmlns:a16="http://schemas.microsoft.com/office/drawing/2014/main" id="{0FA16125-939E-4880-BCB9-99D9A40E426E}"/>
              </a:ext>
            </a:extLst>
          </p:cNvPr>
          <p:cNvSpPr>
            <a:spLocks noGrp="1"/>
          </p:cNvSpPr>
          <p:nvPr>
            <p:ph type="title" hasCustomPrompt="1"/>
          </p:nvPr>
        </p:nvSpPr>
        <p:spPr>
          <a:xfrm>
            <a:off x="838200" y="1964557"/>
            <a:ext cx="10456608" cy="889008"/>
          </a:xfrm>
        </p:spPr>
        <p:txBody>
          <a:bodyPr/>
          <a:lstStyle>
            <a:lvl1pPr>
              <a:defRPr spc="0" baseline="0"/>
            </a:lvl1pPr>
          </a:lstStyle>
          <a:p>
            <a:r>
              <a:rPr lang="en-US"/>
              <a:t>SECTION TITLE</a:t>
            </a:r>
          </a:p>
        </p:txBody>
      </p:sp>
      <p:sp>
        <p:nvSpPr>
          <p:cNvPr id="13" name="Text Placeholder 12">
            <a:extLst>
              <a:ext uri="{FF2B5EF4-FFF2-40B4-BE49-F238E27FC236}">
                <a16:creationId xmlns:a16="http://schemas.microsoft.com/office/drawing/2014/main" id="{B44774D3-AAB2-4AF2-B765-F0D9A2109172}"/>
              </a:ext>
            </a:extLst>
          </p:cNvPr>
          <p:cNvSpPr>
            <a:spLocks noGrp="1"/>
          </p:cNvSpPr>
          <p:nvPr>
            <p:ph type="body" sz="quarter" idx="13" hasCustomPrompt="1"/>
          </p:nvPr>
        </p:nvSpPr>
        <p:spPr>
          <a:xfrm>
            <a:off x="847725" y="3727488"/>
            <a:ext cx="9497279" cy="2114550"/>
          </a:xfrm>
        </p:spPr>
        <p:txBody>
          <a:bodyPr>
            <a:normAutofit/>
          </a:bodyPr>
          <a:lstStyle>
            <a:lvl1pPr marL="0" indent="0">
              <a:buNone/>
              <a:defRPr sz="2000">
                <a:gradFill>
                  <a:gsLst>
                    <a:gs pos="0">
                      <a:srgbClr val="7C7D7F"/>
                    </a:gs>
                    <a:gs pos="100000">
                      <a:srgbClr val="7C7D7F"/>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spTree>
    <p:extLst>
      <p:ext uri="{BB962C8B-B14F-4D97-AF65-F5344CB8AC3E}">
        <p14:creationId xmlns:p14="http://schemas.microsoft.com/office/powerpoint/2010/main" val="2284028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_Dark blue">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44848"/>
            <a:ext cx="5200650" cy="3404791"/>
          </a:xfrm>
        </p:spPr>
        <p:txBody>
          <a:bodyPr/>
          <a:lstStyle>
            <a:lvl1pPr>
              <a:defRPr/>
            </a:lvl1pPr>
            <a:lvl2pPr>
              <a:defRPr/>
            </a:lvl2pPr>
            <a:lvl3pPr>
              <a:defRPr/>
            </a:lvl3pPr>
            <a:lvl4pPr>
              <a:defRPr/>
            </a:lvl4pPr>
            <a:lvl5pPr>
              <a:defRPr/>
            </a:lvl5pPr>
          </a:lstStyle>
          <a:p>
            <a:pPr lvl="0"/>
            <a:r>
              <a:rPr lang="en-US"/>
              <a:t>Click to 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2344848"/>
            <a:ext cx="5181600" cy="3404791"/>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solidFill>
                  <a:srgbClr val="5DA7E5"/>
                </a:solidFill>
              </a:defRPr>
            </a:lvl1pPr>
          </a:lstStyle>
          <a:p>
            <a:pPr lvl="0"/>
            <a:r>
              <a:rPr lang="en-US"/>
              <a:t>CLICK TO ADD TEXT</a:t>
            </a:r>
          </a:p>
        </p:txBody>
      </p:sp>
      <p:sp>
        <p:nvSpPr>
          <p:cNvPr id="25" name="Rectangle 24">
            <a:extLst>
              <a:ext uri="{FF2B5EF4-FFF2-40B4-BE49-F238E27FC236}">
                <a16:creationId xmlns:a16="http://schemas.microsoft.com/office/drawing/2014/main" id="{75373CC7-7392-4D9B-9656-5D8E34F8D1BA}"/>
              </a:ext>
            </a:extLst>
          </p:cNvPr>
          <p:cNvSpPr/>
          <p:nvPr userDrawn="1"/>
        </p:nvSpPr>
        <p:spPr>
          <a:xfrm>
            <a:off x="0" y="0"/>
            <a:ext cx="270588" cy="6858000"/>
          </a:xfrm>
          <a:prstGeom prst="rect">
            <a:avLst/>
          </a:prstGeom>
          <a:solidFill>
            <a:srgbClr val="0030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20">
            <a:extLst>
              <a:ext uri="{FF2B5EF4-FFF2-40B4-BE49-F238E27FC236}">
                <a16:creationId xmlns:a16="http://schemas.microsoft.com/office/drawing/2014/main" id="{A4B5401A-E602-49A8-9F28-E2A0BF670608}"/>
              </a:ext>
            </a:extLst>
          </p:cNvPr>
          <p:cNvSpPr>
            <a:spLocks noGrp="1"/>
          </p:cNvSpPr>
          <p:nvPr>
            <p:ph type="body" sz="quarter" idx="16" hasCustomPrompt="1"/>
          </p:nvPr>
        </p:nvSpPr>
        <p:spPr>
          <a:xfrm>
            <a:off x="828675" y="1825625"/>
            <a:ext cx="5181600" cy="348875"/>
          </a:xfrm>
        </p:spPr>
        <p:txBody>
          <a:bodyPr>
            <a:noAutofit/>
          </a:bodyPr>
          <a:lstStyle>
            <a:lvl1pPr marL="0" indent="0">
              <a:buNone/>
              <a:defRPr sz="2400" b="1">
                <a:solidFill>
                  <a:srgbClr val="5DA7E5"/>
                </a:solidFill>
              </a:defRPr>
            </a:lvl1pPr>
          </a:lstStyle>
          <a:p>
            <a:pPr lvl="0"/>
            <a:r>
              <a:rPr lang="en-US"/>
              <a:t>CLICK TO ADD TEXT</a:t>
            </a:r>
          </a:p>
        </p:txBody>
      </p:sp>
    </p:spTree>
    <p:extLst>
      <p:ext uri="{BB962C8B-B14F-4D97-AF65-F5344CB8AC3E}">
        <p14:creationId xmlns:p14="http://schemas.microsoft.com/office/powerpoint/2010/main" val="3998854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_Dark blue">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44848"/>
            <a:ext cx="5200650" cy="3404791"/>
          </a:xfrm>
        </p:spPr>
        <p:txBody>
          <a:bodyPr/>
          <a:lstStyle>
            <a:lvl1pPr>
              <a:defRPr/>
            </a:lvl1pPr>
            <a:lvl2pPr>
              <a:defRPr/>
            </a:lvl2pPr>
            <a:lvl3pPr>
              <a:defRPr/>
            </a:lvl3pPr>
            <a:lvl4pPr>
              <a:defRPr/>
            </a:lvl4pPr>
            <a:lvl5pPr>
              <a:defRPr/>
            </a:lvl5pPr>
          </a:lstStyle>
          <a:p>
            <a:pPr lvl="0"/>
            <a:r>
              <a:rPr lang="en-US"/>
              <a:t>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2344848"/>
            <a:ext cx="5181600" cy="3404791"/>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solidFill>
                  <a:srgbClr val="5DA7E5"/>
                </a:solidFill>
              </a:defRPr>
            </a:lvl1pPr>
          </a:lstStyle>
          <a:p>
            <a:pPr lvl="0"/>
            <a:r>
              <a:rPr lang="en-US"/>
              <a:t>CLICK TO ADD TEXT</a:t>
            </a:r>
          </a:p>
        </p:txBody>
      </p:sp>
      <p:sp>
        <p:nvSpPr>
          <p:cNvPr id="25" name="Rectangle 24">
            <a:extLst>
              <a:ext uri="{FF2B5EF4-FFF2-40B4-BE49-F238E27FC236}">
                <a16:creationId xmlns:a16="http://schemas.microsoft.com/office/drawing/2014/main" id="{75373CC7-7392-4D9B-9656-5D8E34F8D1BA}"/>
              </a:ext>
            </a:extLst>
          </p:cNvPr>
          <p:cNvSpPr/>
          <p:nvPr userDrawn="1"/>
        </p:nvSpPr>
        <p:spPr>
          <a:xfrm>
            <a:off x="0" y="0"/>
            <a:ext cx="270588" cy="6858000"/>
          </a:xfrm>
          <a:prstGeom prst="rect">
            <a:avLst/>
          </a:prstGeom>
          <a:solidFill>
            <a:srgbClr val="0030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20">
            <a:extLst>
              <a:ext uri="{FF2B5EF4-FFF2-40B4-BE49-F238E27FC236}">
                <a16:creationId xmlns:a16="http://schemas.microsoft.com/office/drawing/2014/main" id="{A4B5401A-E602-49A8-9F28-E2A0BF670608}"/>
              </a:ext>
            </a:extLst>
          </p:cNvPr>
          <p:cNvSpPr>
            <a:spLocks noGrp="1"/>
          </p:cNvSpPr>
          <p:nvPr>
            <p:ph type="body" sz="quarter" idx="16" hasCustomPrompt="1"/>
          </p:nvPr>
        </p:nvSpPr>
        <p:spPr>
          <a:xfrm>
            <a:off x="828675" y="1825625"/>
            <a:ext cx="5181600" cy="348875"/>
          </a:xfrm>
        </p:spPr>
        <p:txBody>
          <a:bodyPr>
            <a:noAutofit/>
          </a:bodyPr>
          <a:lstStyle>
            <a:lvl1pPr marL="0" indent="0">
              <a:buNone/>
              <a:defRPr sz="2400" b="1">
                <a:solidFill>
                  <a:srgbClr val="5DA7E5"/>
                </a:solidFill>
              </a:defRPr>
            </a:lvl1pPr>
          </a:lstStyle>
          <a:p>
            <a:pPr lvl="0"/>
            <a:r>
              <a:rPr lang="en-US"/>
              <a:t>CLICK TO ADD TEXT</a:t>
            </a:r>
          </a:p>
        </p:txBody>
      </p:sp>
    </p:spTree>
    <p:extLst>
      <p:ext uri="{BB962C8B-B14F-4D97-AF65-F5344CB8AC3E}">
        <p14:creationId xmlns:p14="http://schemas.microsoft.com/office/powerpoint/2010/main" val="3998854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Images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0030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6">
            <a:extLst>
              <a:ext uri="{FF2B5EF4-FFF2-40B4-BE49-F238E27FC236}">
                <a16:creationId xmlns:a16="http://schemas.microsoft.com/office/drawing/2014/main" id="{99C28DF4-762D-46FB-9F54-576979CD638D}"/>
              </a:ext>
            </a:extLst>
          </p:cNvPr>
          <p:cNvSpPr>
            <a:spLocks noGrp="1"/>
          </p:cNvSpPr>
          <p:nvPr>
            <p:ph type="body" sz="quarter" idx="10"/>
          </p:nvPr>
        </p:nvSpPr>
        <p:spPr>
          <a:xfrm>
            <a:off x="828675" y="1825625"/>
            <a:ext cx="5181600" cy="3770105"/>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
        <p:nvSpPr>
          <p:cNvPr id="11" name="Text Placeholder 20">
            <a:extLst>
              <a:ext uri="{FF2B5EF4-FFF2-40B4-BE49-F238E27FC236}">
                <a16:creationId xmlns:a16="http://schemas.microsoft.com/office/drawing/2014/main" id="{00C5C23C-9E63-4F7E-987A-A7EDBC5C0445}"/>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
        <p:nvSpPr>
          <p:cNvPr id="4" name="Picture Placeholder 3">
            <a:extLst>
              <a:ext uri="{FF2B5EF4-FFF2-40B4-BE49-F238E27FC236}">
                <a16:creationId xmlns:a16="http://schemas.microsoft.com/office/drawing/2014/main" id="{0B22E7D3-FE83-40FF-A8B5-DB5D7EF85CD8}"/>
              </a:ext>
            </a:extLst>
          </p:cNvPr>
          <p:cNvSpPr>
            <a:spLocks noGrp="1"/>
          </p:cNvSpPr>
          <p:nvPr>
            <p:ph type="pic" sz="quarter" idx="14"/>
          </p:nvPr>
        </p:nvSpPr>
        <p:spPr>
          <a:xfrm>
            <a:off x="6172201" y="1825625"/>
            <a:ext cx="5181600" cy="3770313"/>
          </a:xfrm>
        </p:spPr>
        <p:txBody>
          <a:bodyPr/>
          <a:lstStyle/>
          <a:p>
            <a:r>
              <a:rPr lang="en-US"/>
              <a:t>Click icon to add picture</a:t>
            </a:r>
          </a:p>
        </p:txBody>
      </p:sp>
    </p:spTree>
    <p:extLst>
      <p:ext uri="{BB962C8B-B14F-4D97-AF65-F5344CB8AC3E}">
        <p14:creationId xmlns:p14="http://schemas.microsoft.com/office/powerpoint/2010/main" val="3068215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_Dark blue">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95329"/>
            <a:ext cx="5200650" cy="3200401"/>
          </a:xfrm>
        </p:spPr>
        <p:txBody>
          <a:bodyPr/>
          <a:lstStyle>
            <a:lvl1pPr>
              <a:defRPr/>
            </a:lvl1pPr>
            <a:lvl2pPr>
              <a:defRPr/>
            </a:lvl2pPr>
            <a:lvl3pPr>
              <a:defRPr/>
            </a:lvl3pPr>
            <a:lvl4pPr>
              <a:defRPr/>
            </a:lvl4pPr>
            <a:lvl5pPr>
              <a:defRPr/>
            </a:lvl5pPr>
          </a:lstStyle>
          <a:p>
            <a:pPr lvl="0"/>
            <a:r>
              <a:rPr lang="en-US"/>
              <a:t>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1825625"/>
            <a:ext cx="5181600" cy="3770105"/>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21" name="Text Placeholder 20">
            <a:extLst>
              <a:ext uri="{FF2B5EF4-FFF2-40B4-BE49-F238E27FC236}">
                <a16:creationId xmlns:a16="http://schemas.microsoft.com/office/drawing/2014/main" id="{3EBD1D46-05CC-43DC-A994-8701275CEFE5}"/>
              </a:ext>
            </a:extLst>
          </p:cNvPr>
          <p:cNvSpPr>
            <a:spLocks noGrp="1"/>
          </p:cNvSpPr>
          <p:nvPr>
            <p:ph type="body" sz="quarter" idx="13"/>
          </p:nvPr>
        </p:nvSpPr>
        <p:spPr>
          <a:xfrm>
            <a:off x="828675" y="5828087"/>
            <a:ext cx="5181600" cy="348875"/>
          </a:xfrm>
        </p:spPr>
        <p:txBody>
          <a:bodyPr>
            <a:normAutofit/>
          </a:bodyPr>
          <a:lstStyle>
            <a:lvl1pPr marL="0" indent="0">
              <a:buNone/>
              <a:defRPr sz="1600">
                <a:gradFill>
                  <a:gsLst>
                    <a:gs pos="0">
                      <a:srgbClr val="7C7D7F"/>
                    </a:gs>
                    <a:gs pos="100000">
                      <a:srgbClr val="7C7D7F"/>
                    </a:gs>
                  </a:gsLst>
                  <a:lin ang="5400000" scaled="1"/>
                </a:gradFill>
              </a:defRPr>
            </a:lvl1pPr>
          </a:lstStyle>
          <a:p>
            <a:pPr lvl="0"/>
            <a:r>
              <a:rPr lang="en-US"/>
              <a:t>Edit Master text styles</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gradFill>
                  <a:gsLst>
                    <a:gs pos="0">
                      <a:srgbClr val="5DA7E5"/>
                    </a:gs>
                    <a:gs pos="100000">
                      <a:srgbClr val="5DA7E5"/>
                    </a:gs>
                  </a:gsLst>
                  <a:lin ang="5400000" scaled="1"/>
                </a:gradFill>
              </a:defRPr>
            </a:lvl1pPr>
          </a:lstStyle>
          <a:p>
            <a:pPr lvl="0"/>
            <a:r>
              <a:rPr lang="en-US"/>
              <a:t>CLICK TO ADD TEXT</a:t>
            </a:r>
          </a:p>
        </p:txBody>
      </p:sp>
      <p:sp>
        <p:nvSpPr>
          <p:cNvPr id="25" name="Rectangle 24">
            <a:extLst>
              <a:ext uri="{FF2B5EF4-FFF2-40B4-BE49-F238E27FC236}">
                <a16:creationId xmlns:a16="http://schemas.microsoft.com/office/drawing/2014/main" id="{75373CC7-7392-4D9B-9656-5D8E34F8D1BA}"/>
              </a:ext>
            </a:extLst>
          </p:cNvPr>
          <p:cNvSpPr/>
          <p:nvPr userDrawn="1"/>
        </p:nvSpPr>
        <p:spPr>
          <a:xfrm>
            <a:off x="0" y="0"/>
            <a:ext cx="270588" cy="6858000"/>
          </a:xfrm>
          <a:prstGeom prst="rect">
            <a:avLst/>
          </a:prstGeom>
          <a:solidFill>
            <a:srgbClr val="0030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34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Content_Dark blu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4FA1511-4445-4FFA-91C4-DF4D55AA02FC}"/>
              </a:ext>
            </a:extLst>
          </p:cNvPr>
          <p:cNvSpPr>
            <a:spLocks noGrp="1"/>
          </p:cNvSpPr>
          <p:nvPr>
            <p:ph sz="quarter" idx="12"/>
          </p:nvPr>
        </p:nvSpPr>
        <p:spPr>
          <a:xfrm>
            <a:off x="838201" y="1825625"/>
            <a:ext cx="10506074"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0030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864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Layout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0030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3173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Images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0030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 Placeholder 20">
            <a:extLst>
              <a:ext uri="{FF2B5EF4-FFF2-40B4-BE49-F238E27FC236}">
                <a16:creationId xmlns:a16="http://schemas.microsoft.com/office/drawing/2014/main" id="{00C5C23C-9E63-4F7E-987A-A7EDBC5C0445}"/>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
        <p:nvSpPr>
          <p:cNvPr id="4" name="Picture Placeholder 3">
            <a:extLst>
              <a:ext uri="{FF2B5EF4-FFF2-40B4-BE49-F238E27FC236}">
                <a16:creationId xmlns:a16="http://schemas.microsoft.com/office/drawing/2014/main" id="{0B22E7D3-FE83-40FF-A8B5-DB5D7EF85CD8}"/>
              </a:ext>
            </a:extLst>
          </p:cNvPr>
          <p:cNvSpPr>
            <a:spLocks noGrp="1"/>
          </p:cNvSpPr>
          <p:nvPr>
            <p:ph type="pic" sz="quarter" idx="14"/>
          </p:nvPr>
        </p:nvSpPr>
        <p:spPr>
          <a:xfrm>
            <a:off x="6172201" y="1825625"/>
            <a:ext cx="5181599" cy="3770313"/>
          </a:xfrm>
        </p:spPr>
        <p:txBody>
          <a:bodyPr/>
          <a:lstStyle/>
          <a:p>
            <a:r>
              <a:rPr lang="en-US"/>
              <a:t>Click icon to add picture</a:t>
            </a:r>
          </a:p>
        </p:txBody>
      </p:sp>
      <p:sp>
        <p:nvSpPr>
          <p:cNvPr id="7" name="Picture Placeholder 3">
            <a:extLst>
              <a:ext uri="{FF2B5EF4-FFF2-40B4-BE49-F238E27FC236}">
                <a16:creationId xmlns:a16="http://schemas.microsoft.com/office/drawing/2014/main" id="{732A61A5-83DE-4105-8208-7B25C5370243}"/>
              </a:ext>
            </a:extLst>
          </p:cNvPr>
          <p:cNvSpPr>
            <a:spLocks noGrp="1"/>
          </p:cNvSpPr>
          <p:nvPr>
            <p:ph type="pic" sz="quarter" idx="15"/>
          </p:nvPr>
        </p:nvSpPr>
        <p:spPr>
          <a:xfrm>
            <a:off x="828675" y="1825625"/>
            <a:ext cx="5181600" cy="3770313"/>
          </a:xfrm>
        </p:spPr>
        <p:txBody>
          <a:bodyPr/>
          <a:lstStyle/>
          <a:p>
            <a:r>
              <a:rPr lang="en-US"/>
              <a:t>Click icon to add picture</a:t>
            </a:r>
          </a:p>
        </p:txBody>
      </p:sp>
      <p:sp>
        <p:nvSpPr>
          <p:cNvPr id="9" name="Text Placeholder 20">
            <a:extLst>
              <a:ext uri="{FF2B5EF4-FFF2-40B4-BE49-F238E27FC236}">
                <a16:creationId xmlns:a16="http://schemas.microsoft.com/office/drawing/2014/main" id="{476BF314-F425-483C-A979-A26078C03415}"/>
              </a:ext>
            </a:extLst>
          </p:cNvPr>
          <p:cNvSpPr>
            <a:spLocks noGrp="1"/>
          </p:cNvSpPr>
          <p:nvPr>
            <p:ph type="body" sz="quarter" idx="16" hasCustomPrompt="1"/>
          </p:nvPr>
        </p:nvSpPr>
        <p:spPr>
          <a:xfrm>
            <a:off x="6172201"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Tree>
    <p:extLst>
      <p:ext uri="{BB962C8B-B14F-4D97-AF65-F5344CB8AC3E}">
        <p14:creationId xmlns:p14="http://schemas.microsoft.com/office/powerpoint/2010/main" val="23972376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_Light blue">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742F6298-CAE8-417F-B9E7-75659E9DF9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cxnSp>
        <p:nvCxnSpPr>
          <p:cNvPr id="17" name="Straight Connector 16">
            <a:extLst>
              <a:ext uri="{FF2B5EF4-FFF2-40B4-BE49-F238E27FC236}">
                <a16:creationId xmlns:a16="http://schemas.microsoft.com/office/drawing/2014/main" id="{68CDBBDB-01EC-4DB9-A7F4-A0207164415E}"/>
              </a:ext>
            </a:extLst>
          </p:cNvPr>
          <p:cNvCxnSpPr/>
          <p:nvPr userDrawn="1"/>
        </p:nvCxnSpPr>
        <p:spPr>
          <a:xfrm>
            <a:off x="967740" y="3230880"/>
            <a:ext cx="670560" cy="0"/>
          </a:xfrm>
          <a:prstGeom prst="line">
            <a:avLst/>
          </a:prstGeom>
          <a:noFill/>
          <a:ln w="63500" cap="flat" cmpd="sng" algn="ctr">
            <a:solidFill>
              <a:srgbClr val="003057"/>
            </a:solidFill>
            <a:prstDash val="solid"/>
            <a:miter lim="800000"/>
          </a:ln>
          <a:effectLst/>
        </p:spPr>
      </p:cxnSp>
      <p:sp>
        <p:nvSpPr>
          <p:cNvPr id="15" name="Title 10">
            <a:extLst>
              <a:ext uri="{FF2B5EF4-FFF2-40B4-BE49-F238E27FC236}">
                <a16:creationId xmlns:a16="http://schemas.microsoft.com/office/drawing/2014/main" id="{E4706075-B013-4C48-BDE8-57B463E07E0B}"/>
              </a:ext>
            </a:extLst>
          </p:cNvPr>
          <p:cNvSpPr>
            <a:spLocks noGrp="1"/>
          </p:cNvSpPr>
          <p:nvPr>
            <p:ph type="title" hasCustomPrompt="1"/>
          </p:nvPr>
        </p:nvSpPr>
        <p:spPr>
          <a:xfrm>
            <a:off x="838200" y="1964557"/>
            <a:ext cx="10456608" cy="889008"/>
          </a:xfrm>
        </p:spPr>
        <p:txBody>
          <a:bodyPr/>
          <a:lstStyle>
            <a:lvl1pPr>
              <a:defRPr spc="0" baseline="0">
                <a:gradFill>
                  <a:gsLst>
                    <a:gs pos="0">
                      <a:schemeClr val="bg1"/>
                    </a:gs>
                    <a:gs pos="100000">
                      <a:schemeClr val="bg1"/>
                    </a:gs>
                  </a:gsLst>
                  <a:lin ang="5400000" scaled="1"/>
                </a:gradFill>
              </a:defRPr>
            </a:lvl1pPr>
          </a:lstStyle>
          <a:p>
            <a:r>
              <a:rPr lang="en-US"/>
              <a:t>SECTION HEADING</a:t>
            </a:r>
          </a:p>
        </p:txBody>
      </p:sp>
      <p:sp>
        <p:nvSpPr>
          <p:cNvPr id="16" name="Text Placeholder 12">
            <a:extLst>
              <a:ext uri="{FF2B5EF4-FFF2-40B4-BE49-F238E27FC236}">
                <a16:creationId xmlns:a16="http://schemas.microsoft.com/office/drawing/2014/main" id="{BE44B54E-E72B-4602-9D94-130A680D4FED}"/>
              </a:ext>
            </a:extLst>
          </p:cNvPr>
          <p:cNvSpPr>
            <a:spLocks noGrp="1"/>
          </p:cNvSpPr>
          <p:nvPr>
            <p:ph type="body" sz="quarter" idx="13" hasCustomPrompt="1"/>
          </p:nvPr>
        </p:nvSpPr>
        <p:spPr>
          <a:xfrm>
            <a:off x="838201" y="3799406"/>
            <a:ext cx="9506804" cy="2114550"/>
          </a:xfrm>
        </p:spPr>
        <p:txBody>
          <a:bodyPr>
            <a:normAutofit/>
          </a:bodyPr>
          <a:lstStyle>
            <a:lvl1pPr marL="0" indent="0">
              <a:buNone/>
              <a:defRPr sz="2000">
                <a:gradFill>
                  <a:gsLst>
                    <a:gs pos="0">
                      <a:schemeClr val="bg1"/>
                    </a:gs>
                    <a:gs pos="100000">
                      <a:schemeClr val="bg1"/>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cxnSp>
        <p:nvCxnSpPr>
          <p:cNvPr id="7" name="Straight Connector 6">
            <a:extLst>
              <a:ext uri="{FF2B5EF4-FFF2-40B4-BE49-F238E27FC236}">
                <a16:creationId xmlns:a16="http://schemas.microsoft.com/office/drawing/2014/main" id="{A866A952-41AA-4980-8B22-41BC47219E18}"/>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13" name="Slide Number Placeholder 5">
            <a:extLst>
              <a:ext uri="{FF2B5EF4-FFF2-40B4-BE49-F238E27FC236}">
                <a16:creationId xmlns:a16="http://schemas.microsoft.com/office/drawing/2014/main" id="{EE8D0ED6-35C5-4844-8851-CA413D537BD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72886D38-DD48-41A1-A59B-AB2A89A57F48}"/>
              </a:ext>
            </a:extLst>
          </p:cNvPr>
          <p:cNvGrpSpPr/>
          <p:nvPr userDrawn="1"/>
        </p:nvGrpSpPr>
        <p:grpSpPr>
          <a:xfrm>
            <a:off x="862912" y="6316626"/>
            <a:ext cx="1327184" cy="316696"/>
            <a:chOff x="2944813" y="2309813"/>
            <a:chExt cx="1290638" cy="307975"/>
          </a:xfrm>
          <a:solidFill>
            <a:schemeClr val="bg1"/>
          </a:solidFill>
        </p:grpSpPr>
        <p:sp>
          <p:nvSpPr>
            <p:cNvPr id="18" name="Freeform 69">
              <a:extLst>
                <a:ext uri="{FF2B5EF4-FFF2-40B4-BE49-F238E27FC236}">
                  <a16:creationId xmlns:a16="http://schemas.microsoft.com/office/drawing/2014/main" id="{792A8F53-8BA7-4013-962A-BEE8AABD9E40}"/>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0">
              <a:extLst>
                <a:ext uri="{FF2B5EF4-FFF2-40B4-BE49-F238E27FC236}">
                  <a16:creationId xmlns:a16="http://schemas.microsoft.com/office/drawing/2014/main" id="{FEE52B8C-8B6E-46B5-ACE6-0CC89BB4804C}"/>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1">
              <a:extLst>
                <a:ext uri="{FF2B5EF4-FFF2-40B4-BE49-F238E27FC236}">
                  <a16:creationId xmlns:a16="http://schemas.microsoft.com/office/drawing/2014/main" id="{8D64304F-3F6D-4A9F-80E6-5208E5F30D07}"/>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2">
              <a:extLst>
                <a:ext uri="{FF2B5EF4-FFF2-40B4-BE49-F238E27FC236}">
                  <a16:creationId xmlns:a16="http://schemas.microsoft.com/office/drawing/2014/main" id="{6B1DB804-BA8B-4B3C-BFB3-E3B0F4CEAA9B}"/>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3">
              <a:extLst>
                <a:ext uri="{FF2B5EF4-FFF2-40B4-BE49-F238E27FC236}">
                  <a16:creationId xmlns:a16="http://schemas.microsoft.com/office/drawing/2014/main" id="{3AA66483-7071-43F7-83C7-2315269EA131}"/>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4">
              <a:extLst>
                <a:ext uri="{FF2B5EF4-FFF2-40B4-BE49-F238E27FC236}">
                  <a16:creationId xmlns:a16="http://schemas.microsoft.com/office/drawing/2014/main" id="{2FE9DB26-7A0D-48F0-AA55-84BC8EEDB500}"/>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5">
              <a:extLst>
                <a:ext uri="{FF2B5EF4-FFF2-40B4-BE49-F238E27FC236}">
                  <a16:creationId xmlns:a16="http://schemas.microsoft.com/office/drawing/2014/main" id="{17CF03F9-31D8-49E5-85BD-8C198F6C6601}"/>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6">
              <a:extLst>
                <a:ext uri="{FF2B5EF4-FFF2-40B4-BE49-F238E27FC236}">
                  <a16:creationId xmlns:a16="http://schemas.microsoft.com/office/drawing/2014/main" id="{A427D988-7A60-4399-8D38-A838F6BD2C25}"/>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7">
              <a:extLst>
                <a:ext uri="{FF2B5EF4-FFF2-40B4-BE49-F238E27FC236}">
                  <a16:creationId xmlns:a16="http://schemas.microsoft.com/office/drawing/2014/main" id="{DB2F5ED3-38E3-4712-B8C5-7B7FFB1F6254}"/>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8">
              <a:extLst>
                <a:ext uri="{FF2B5EF4-FFF2-40B4-BE49-F238E27FC236}">
                  <a16:creationId xmlns:a16="http://schemas.microsoft.com/office/drawing/2014/main" id="{9E07B6F8-A0F1-42AD-9DFE-B101222E158D}"/>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79">
              <a:extLst>
                <a:ext uri="{FF2B5EF4-FFF2-40B4-BE49-F238E27FC236}">
                  <a16:creationId xmlns:a16="http://schemas.microsoft.com/office/drawing/2014/main" id="{3BE618B4-D283-4AE6-A212-357C8D9673D7}"/>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0">
              <a:extLst>
                <a:ext uri="{FF2B5EF4-FFF2-40B4-BE49-F238E27FC236}">
                  <a16:creationId xmlns:a16="http://schemas.microsoft.com/office/drawing/2014/main" id="{2EB66C8D-3230-4D17-BC31-28001BBE05E1}"/>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1">
              <a:extLst>
                <a:ext uri="{FF2B5EF4-FFF2-40B4-BE49-F238E27FC236}">
                  <a16:creationId xmlns:a16="http://schemas.microsoft.com/office/drawing/2014/main" id="{894E86D9-B9BB-4C3C-8C1C-5AA74F00C753}"/>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2">
              <a:extLst>
                <a:ext uri="{FF2B5EF4-FFF2-40B4-BE49-F238E27FC236}">
                  <a16:creationId xmlns:a16="http://schemas.microsoft.com/office/drawing/2014/main" id="{84A54E9C-E59E-48DF-A4E2-EC060AE6845E}"/>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3">
              <a:extLst>
                <a:ext uri="{FF2B5EF4-FFF2-40B4-BE49-F238E27FC236}">
                  <a16:creationId xmlns:a16="http://schemas.microsoft.com/office/drawing/2014/main" id="{910217C1-F2FF-4D23-B90F-4D827AF894C4}"/>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4">
              <a:extLst>
                <a:ext uri="{FF2B5EF4-FFF2-40B4-BE49-F238E27FC236}">
                  <a16:creationId xmlns:a16="http://schemas.microsoft.com/office/drawing/2014/main" id="{B5E4E7BB-932B-4DF1-B601-78A6A6EA6201}"/>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5">
              <a:extLst>
                <a:ext uri="{FF2B5EF4-FFF2-40B4-BE49-F238E27FC236}">
                  <a16:creationId xmlns:a16="http://schemas.microsoft.com/office/drawing/2014/main" id="{7F98AC0F-EFA6-4FF1-AB9E-CF831786F1C6}"/>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6">
              <a:extLst>
                <a:ext uri="{FF2B5EF4-FFF2-40B4-BE49-F238E27FC236}">
                  <a16:creationId xmlns:a16="http://schemas.microsoft.com/office/drawing/2014/main" id="{843E18B7-5775-4289-8FED-C487596C031E}"/>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7">
              <a:extLst>
                <a:ext uri="{FF2B5EF4-FFF2-40B4-BE49-F238E27FC236}">
                  <a16:creationId xmlns:a16="http://schemas.microsoft.com/office/drawing/2014/main" id="{D3BE85A6-694A-434D-B1F2-DB891070B39E}"/>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8">
              <a:extLst>
                <a:ext uri="{FF2B5EF4-FFF2-40B4-BE49-F238E27FC236}">
                  <a16:creationId xmlns:a16="http://schemas.microsoft.com/office/drawing/2014/main" id="{1F6EF451-3095-4D56-BB67-36C721E1BADF}"/>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89">
              <a:extLst>
                <a:ext uri="{FF2B5EF4-FFF2-40B4-BE49-F238E27FC236}">
                  <a16:creationId xmlns:a16="http://schemas.microsoft.com/office/drawing/2014/main" id="{18AB9ECE-7D3A-42BA-BBFD-AB1154652B84}"/>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0">
              <a:extLst>
                <a:ext uri="{FF2B5EF4-FFF2-40B4-BE49-F238E27FC236}">
                  <a16:creationId xmlns:a16="http://schemas.microsoft.com/office/drawing/2014/main" id="{8DB5AB18-3453-4B0C-851A-517D69248E91}"/>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1">
              <a:extLst>
                <a:ext uri="{FF2B5EF4-FFF2-40B4-BE49-F238E27FC236}">
                  <a16:creationId xmlns:a16="http://schemas.microsoft.com/office/drawing/2014/main" id="{10940995-B99B-4CBC-B638-81BED2CA6C06}"/>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2">
              <a:extLst>
                <a:ext uri="{FF2B5EF4-FFF2-40B4-BE49-F238E27FC236}">
                  <a16:creationId xmlns:a16="http://schemas.microsoft.com/office/drawing/2014/main" id="{214EB0FB-6BB1-4710-8A3C-A3A92F0EB9FC}"/>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3">
              <a:extLst>
                <a:ext uri="{FF2B5EF4-FFF2-40B4-BE49-F238E27FC236}">
                  <a16:creationId xmlns:a16="http://schemas.microsoft.com/office/drawing/2014/main" id="{F54B52D3-F132-446F-B51D-4D57CF325653}"/>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4">
              <a:extLst>
                <a:ext uri="{FF2B5EF4-FFF2-40B4-BE49-F238E27FC236}">
                  <a16:creationId xmlns:a16="http://schemas.microsoft.com/office/drawing/2014/main" id="{937561DD-6337-47D6-84BD-C30C32A17D4F}"/>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5">
              <a:extLst>
                <a:ext uri="{FF2B5EF4-FFF2-40B4-BE49-F238E27FC236}">
                  <a16:creationId xmlns:a16="http://schemas.microsoft.com/office/drawing/2014/main" id="{C9DB64CF-17AD-4A38-BE03-A39EDAA23C51}"/>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6">
              <a:extLst>
                <a:ext uri="{FF2B5EF4-FFF2-40B4-BE49-F238E27FC236}">
                  <a16:creationId xmlns:a16="http://schemas.microsoft.com/office/drawing/2014/main" id="{C52B67B9-0B32-4AE8-A5A9-0B0AF41FEE5E}"/>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7">
              <a:extLst>
                <a:ext uri="{FF2B5EF4-FFF2-40B4-BE49-F238E27FC236}">
                  <a16:creationId xmlns:a16="http://schemas.microsoft.com/office/drawing/2014/main" id="{E37FC7C4-2834-4D3A-B32B-FB876EC18C08}"/>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8">
              <a:extLst>
                <a:ext uri="{FF2B5EF4-FFF2-40B4-BE49-F238E27FC236}">
                  <a16:creationId xmlns:a16="http://schemas.microsoft.com/office/drawing/2014/main" id="{80D876D4-E8F7-4793-8CEE-045A7268784A}"/>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99">
              <a:extLst>
                <a:ext uri="{FF2B5EF4-FFF2-40B4-BE49-F238E27FC236}">
                  <a16:creationId xmlns:a16="http://schemas.microsoft.com/office/drawing/2014/main" id="{C3BF0212-DBD9-429A-BFAB-21B89C37978A}"/>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0">
              <a:extLst>
                <a:ext uri="{FF2B5EF4-FFF2-40B4-BE49-F238E27FC236}">
                  <a16:creationId xmlns:a16="http://schemas.microsoft.com/office/drawing/2014/main" id="{176AACF2-1F8C-4915-ADEB-BFBAA795ECD0}"/>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1">
              <a:extLst>
                <a:ext uri="{FF2B5EF4-FFF2-40B4-BE49-F238E27FC236}">
                  <a16:creationId xmlns:a16="http://schemas.microsoft.com/office/drawing/2014/main" id="{47C81DFC-9567-48CE-B28C-BE0FFEF6E3FD}"/>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2">
              <a:extLst>
                <a:ext uri="{FF2B5EF4-FFF2-40B4-BE49-F238E27FC236}">
                  <a16:creationId xmlns:a16="http://schemas.microsoft.com/office/drawing/2014/main" id="{B69DC763-572F-4E9F-809E-918CCF7A1564}"/>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3">
              <a:extLst>
                <a:ext uri="{FF2B5EF4-FFF2-40B4-BE49-F238E27FC236}">
                  <a16:creationId xmlns:a16="http://schemas.microsoft.com/office/drawing/2014/main" id="{24547DB3-3AD7-48B1-B593-4DADBA39EE14}"/>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4">
              <a:extLst>
                <a:ext uri="{FF2B5EF4-FFF2-40B4-BE49-F238E27FC236}">
                  <a16:creationId xmlns:a16="http://schemas.microsoft.com/office/drawing/2014/main" id="{18A0F93E-DC20-4FD6-87A2-E0B97F485660}"/>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5">
              <a:extLst>
                <a:ext uri="{FF2B5EF4-FFF2-40B4-BE49-F238E27FC236}">
                  <a16:creationId xmlns:a16="http://schemas.microsoft.com/office/drawing/2014/main" id="{184AC2D5-CAA6-413A-AAD3-4ED8DA286D2A}"/>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6">
              <a:extLst>
                <a:ext uri="{FF2B5EF4-FFF2-40B4-BE49-F238E27FC236}">
                  <a16:creationId xmlns:a16="http://schemas.microsoft.com/office/drawing/2014/main" id="{BB415901-96C7-4FC7-A10A-91C9DCB50CD5}"/>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07">
              <a:extLst>
                <a:ext uri="{FF2B5EF4-FFF2-40B4-BE49-F238E27FC236}">
                  <a16:creationId xmlns:a16="http://schemas.microsoft.com/office/drawing/2014/main" id="{878F10F7-2CAE-4AF1-91B5-BFE16A4D4FCA}"/>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8" name="Rectangle 57">
            <a:extLst>
              <a:ext uri="{FF2B5EF4-FFF2-40B4-BE49-F238E27FC236}">
                <a16:creationId xmlns:a16="http://schemas.microsoft.com/office/drawing/2014/main" id="{FB0CAC28-A637-D54B-9A71-9016BDDE198A}"/>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3310497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_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58F6A5-EB41-4160-8EA4-C30602685E40}"/>
              </a:ext>
            </a:extLst>
          </p:cNvPr>
          <p:cNvSpPr/>
          <p:nvPr userDrawn="1"/>
        </p:nvSpPr>
        <p:spPr>
          <a:xfrm>
            <a:off x="0" y="0"/>
            <a:ext cx="270588" cy="6858000"/>
          </a:xfrm>
          <a:prstGeom prst="rect">
            <a:avLst/>
          </a:prstGeom>
          <a:solidFill>
            <a:srgbClr val="5DA7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54F039C-D361-4B6A-ADDC-5966235FA2AF}"/>
              </a:ext>
            </a:extLst>
          </p:cNvPr>
          <p:cNvCxnSpPr/>
          <p:nvPr userDrawn="1"/>
        </p:nvCxnSpPr>
        <p:spPr>
          <a:xfrm>
            <a:off x="967740" y="3230880"/>
            <a:ext cx="670560" cy="0"/>
          </a:xfrm>
          <a:prstGeom prst="line">
            <a:avLst/>
          </a:prstGeom>
          <a:noFill/>
          <a:ln w="63500" cap="flat" cmpd="sng" algn="ctr">
            <a:solidFill>
              <a:srgbClr val="003057"/>
            </a:solidFill>
            <a:prstDash val="solid"/>
            <a:miter lim="800000"/>
          </a:ln>
          <a:effectLst/>
        </p:spPr>
      </p:cxnSp>
      <p:sp>
        <p:nvSpPr>
          <p:cNvPr id="11" name="Title 10">
            <a:extLst>
              <a:ext uri="{FF2B5EF4-FFF2-40B4-BE49-F238E27FC236}">
                <a16:creationId xmlns:a16="http://schemas.microsoft.com/office/drawing/2014/main" id="{0FA16125-939E-4880-BCB9-99D9A40E426E}"/>
              </a:ext>
            </a:extLst>
          </p:cNvPr>
          <p:cNvSpPr>
            <a:spLocks noGrp="1"/>
          </p:cNvSpPr>
          <p:nvPr>
            <p:ph type="title" hasCustomPrompt="1"/>
          </p:nvPr>
        </p:nvSpPr>
        <p:spPr>
          <a:xfrm>
            <a:off x="838200" y="1964557"/>
            <a:ext cx="10456608" cy="889008"/>
          </a:xfrm>
        </p:spPr>
        <p:txBody>
          <a:bodyPr/>
          <a:lstStyle>
            <a:lvl1pPr>
              <a:defRPr spc="0" baseline="0"/>
            </a:lvl1pPr>
          </a:lstStyle>
          <a:p>
            <a:r>
              <a:rPr lang="en-US"/>
              <a:t>SECTION TITLE</a:t>
            </a:r>
          </a:p>
        </p:txBody>
      </p:sp>
      <p:sp>
        <p:nvSpPr>
          <p:cNvPr id="13" name="Text Placeholder 12">
            <a:extLst>
              <a:ext uri="{FF2B5EF4-FFF2-40B4-BE49-F238E27FC236}">
                <a16:creationId xmlns:a16="http://schemas.microsoft.com/office/drawing/2014/main" id="{B44774D3-AAB2-4AF2-B765-F0D9A2109172}"/>
              </a:ext>
            </a:extLst>
          </p:cNvPr>
          <p:cNvSpPr>
            <a:spLocks noGrp="1"/>
          </p:cNvSpPr>
          <p:nvPr>
            <p:ph type="body" sz="quarter" idx="13" hasCustomPrompt="1"/>
          </p:nvPr>
        </p:nvSpPr>
        <p:spPr>
          <a:xfrm>
            <a:off x="847725" y="3727488"/>
            <a:ext cx="9497279" cy="2114550"/>
          </a:xfrm>
        </p:spPr>
        <p:txBody>
          <a:bodyPr>
            <a:normAutofit/>
          </a:bodyPr>
          <a:lstStyle>
            <a:lvl1pPr marL="0" indent="0">
              <a:buNone/>
              <a:defRPr sz="2000">
                <a:gradFill>
                  <a:gsLst>
                    <a:gs pos="0">
                      <a:srgbClr val="7C7D7F"/>
                    </a:gs>
                    <a:gs pos="100000">
                      <a:srgbClr val="7C7D7F"/>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spTree>
    <p:extLst>
      <p:ext uri="{BB962C8B-B14F-4D97-AF65-F5344CB8AC3E}">
        <p14:creationId xmlns:p14="http://schemas.microsoft.com/office/powerpoint/2010/main" val="806003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_Light blue">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44848"/>
            <a:ext cx="5200650" cy="3404791"/>
          </a:xfrm>
        </p:spPr>
        <p:txBody>
          <a:bodyPr/>
          <a:lstStyle>
            <a:lvl1pPr>
              <a:defRPr/>
            </a:lvl1pPr>
            <a:lvl2pPr>
              <a:defRPr/>
            </a:lvl2pPr>
            <a:lvl3pPr>
              <a:defRPr/>
            </a:lvl3pPr>
            <a:lvl4pPr>
              <a:defRPr/>
            </a:lvl4pPr>
            <a:lvl5pPr>
              <a:defRPr/>
            </a:lvl5pPr>
          </a:lstStyle>
          <a:p>
            <a:pPr lvl="0"/>
            <a:r>
              <a:rPr lang="en-US"/>
              <a:t>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2344848"/>
            <a:ext cx="5181600" cy="3404791"/>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gradFill>
                  <a:gsLst>
                    <a:gs pos="0">
                      <a:schemeClr val="accent2"/>
                    </a:gs>
                    <a:gs pos="100000">
                      <a:schemeClr val="accent2"/>
                    </a:gs>
                  </a:gsLst>
                  <a:lin ang="5400000" scaled="1"/>
                </a:gradFill>
              </a:defRPr>
            </a:lvl1pPr>
          </a:lstStyle>
          <a:p>
            <a:pPr lvl="0"/>
            <a:r>
              <a:rPr lang="en-US"/>
              <a:t>CLICK TO ADD TEXT</a:t>
            </a:r>
          </a:p>
        </p:txBody>
      </p:sp>
      <p:sp>
        <p:nvSpPr>
          <p:cNvPr id="25" name="Rectangle 24">
            <a:extLst>
              <a:ext uri="{FF2B5EF4-FFF2-40B4-BE49-F238E27FC236}">
                <a16:creationId xmlns:a16="http://schemas.microsoft.com/office/drawing/2014/main" id="{75373CC7-7392-4D9B-9656-5D8E34F8D1BA}"/>
              </a:ext>
            </a:extLst>
          </p:cNvPr>
          <p:cNvSpPr/>
          <p:nvPr userDrawn="1"/>
        </p:nvSpPr>
        <p:spPr>
          <a:xfrm>
            <a:off x="0" y="0"/>
            <a:ext cx="270588" cy="6858000"/>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20">
            <a:extLst>
              <a:ext uri="{FF2B5EF4-FFF2-40B4-BE49-F238E27FC236}">
                <a16:creationId xmlns:a16="http://schemas.microsoft.com/office/drawing/2014/main" id="{A4B5401A-E602-49A8-9F28-E2A0BF670608}"/>
              </a:ext>
            </a:extLst>
          </p:cNvPr>
          <p:cNvSpPr>
            <a:spLocks noGrp="1"/>
          </p:cNvSpPr>
          <p:nvPr>
            <p:ph type="body" sz="quarter" idx="16" hasCustomPrompt="1"/>
          </p:nvPr>
        </p:nvSpPr>
        <p:spPr>
          <a:xfrm>
            <a:off x="828675" y="1825625"/>
            <a:ext cx="5181600" cy="348875"/>
          </a:xfrm>
        </p:spPr>
        <p:txBody>
          <a:bodyPr>
            <a:noAutofit/>
          </a:bodyPr>
          <a:lstStyle>
            <a:lvl1pPr marL="0" indent="0">
              <a:buNone/>
              <a:defRPr sz="2400" b="1">
                <a:gradFill>
                  <a:gsLst>
                    <a:gs pos="0">
                      <a:schemeClr val="accent2"/>
                    </a:gs>
                    <a:gs pos="100000">
                      <a:schemeClr val="accent2"/>
                    </a:gs>
                  </a:gsLst>
                  <a:lin ang="5400000" scaled="1"/>
                </a:gradFill>
              </a:defRPr>
            </a:lvl1pPr>
          </a:lstStyle>
          <a:p>
            <a:pPr lvl="0"/>
            <a:r>
              <a:rPr lang="en-US"/>
              <a:t>CLICK TO ADD TEXT</a:t>
            </a:r>
          </a:p>
        </p:txBody>
      </p:sp>
    </p:spTree>
    <p:extLst>
      <p:ext uri="{BB962C8B-B14F-4D97-AF65-F5344CB8AC3E}">
        <p14:creationId xmlns:p14="http://schemas.microsoft.com/office/powerpoint/2010/main" val="19987140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Images_Ligh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6">
            <a:extLst>
              <a:ext uri="{FF2B5EF4-FFF2-40B4-BE49-F238E27FC236}">
                <a16:creationId xmlns:a16="http://schemas.microsoft.com/office/drawing/2014/main" id="{99C28DF4-762D-46FB-9F54-576979CD638D}"/>
              </a:ext>
            </a:extLst>
          </p:cNvPr>
          <p:cNvSpPr>
            <a:spLocks noGrp="1"/>
          </p:cNvSpPr>
          <p:nvPr>
            <p:ph type="body" sz="quarter" idx="10"/>
          </p:nvPr>
        </p:nvSpPr>
        <p:spPr>
          <a:xfrm>
            <a:off x="828675" y="1825625"/>
            <a:ext cx="5181600" cy="3770105"/>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
        <p:nvSpPr>
          <p:cNvPr id="11" name="Text Placeholder 20">
            <a:extLst>
              <a:ext uri="{FF2B5EF4-FFF2-40B4-BE49-F238E27FC236}">
                <a16:creationId xmlns:a16="http://schemas.microsoft.com/office/drawing/2014/main" id="{00C5C23C-9E63-4F7E-987A-A7EDBC5C0445}"/>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
        <p:nvSpPr>
          <p:cNvPr id="4" name="Picture Placeholder 3">
            <a:extLst>
              <a:ext uri="{FF2B5EF4-FFF2-40B4-BE49-F238E27FC236}">
                <a16:creationId xmlns:a16="http://schemas.microsoft.com/office/drawing/2014/main" id="{0B22E7D3-FE83-40FF-A8B5-DB5D7EF85CD8}"/>
              </a:ext>
            </a:extLst>
          </p:cNvPr>
          <p:cNvSpPr>
            <a:spLocks noGrp="1"/>
          </p:cNvSpPr>
          <p:nvPr>
            <p:ph type="pic" sz="quarter" idx="14"/>
          </p:nvPr>
        </p:nvSpPr>
        <p:spPr>
          <a:xfrm>
            <a:off x="6172201" y="1825625"/>
            <a:ext cx="5181600" cy="3770313"/>
          </a:xfrm>
        </p:spPr>
        <p:txBody>
          <a:bodyPr/>
          <a:lstStyle/>
          <a:p>
            <a:r>
              <a:rPr lang="en-US"/>
              <a:t>Click icon to add picture</a:t>
            </a:r>
          </a:p>
        </p:txBody>
      </p:sp>
    </p:spTree>
    <p:extLst>
      <p:ext uri="{BB962C8B-B14F-4D97-AF65-F5344CB8AC3E}">
        <p14:creationId xmlns:p14="http://schemas.microsoft.com/office/powerpoint/2010/main" val="1451331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Images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0030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6">
            <a:extLst>
              <a:ext uri="{FF2B5EF4-FFF2-40B4-BE49-F238E27FC236}">
                <a16:creationId xmlns:a16="http://schemas.microsoft.com/office/drawing/2014/main" id="{99C28DF4-762D-46FB-9F54-576979CD638D}"/>
              </a:ext>
            </a:extLst>
          </p:cNvPr>
          <p:cNvSpPr>
            <a:spLocks noGrp="1"/>
          </p:cNvSpPr>
          <p:nvPr>
            <p:ph type="body" sz="quarter" idx="10"/>
          </p:nvPr>
        </p:nvSpPr>
        <p:spPr>
          <a:xfrm>
            <a:off x="828675" y="1825625"/>
            <a:ext cx="5181600" cy="3770105"/>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11" name="Text Placeholder 20">
            <a:extLst>
              <a:ext uri="{FF2B5EF4-FFF2-40B4-BE49-F238E27FC236}">
                <a16:creationId xmlns:a16="http://schemas.microsoft.com/office/drawing/2014/main" id="{00C5C23C-9E63-4F7E-987A-A7EDBC5C0445}"/>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
        <p:nvSpPr>
          <p:cNvPr id="4" name="Picture Placeholder 3">
            <a:extLst>
              <a:ext uri="{FF2B5EF4-FFF2-40B4-BE49-F238E27FC236}">
                <a16:creationId xmlns:a16="http://schemas.microsoft.com/office/drawing/2014/main" id="{0B22E7D3-FE83-40FF-A8B5-DB5D7EF85CD8}"/>
              </a:ext>
            </a:extLst>
          </p:cNvPr>
          <p:cNvSpPr>
            <a:spLocks noGrp="1"/>
          </p:cNvSpPr>
          <p:nvPr>
            <p:ph type="pic" sz="quarter" idx="14"/>
          </p:nvPr>
        </p:nvSpPr>
        <p:spPr>
          <a:xfrm>
            <a:off x="6172201" y="1825625"/>
            <a:ext cx="5181600" cy="3770313"/>
          </a:xfrm>
        </p:spPr>
        <p:txBody>
          <a:bodyPr/>
          <a:lstStyle/>
          <a:p>
            <a:r>
              <a:rPr lang="en-US"/>
              <a:t>Click icon to add picture</a:t>
            </a:r>
          </a:p>
        </p:txBody>
      </p:sp>
    </p:spTree>
    <p:extLst>
      <p:ext uri="{BB962C8B-B14F-4D97-AF65-F5344CB8AC3E}">
        <p14:creationId xmlns:p14="http://schemas.microsoft.com/office/powerpoint/2010/main" val="30682154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_Light blue">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95329"/>
            <a:ext cx="5200650" cy="3200401"/>
          </a:xfrm>
        </p:spPr>
        <p:txBody>
          <a:bodyPr/>
          <a:lstStyle>
            <a:lvl1pPr>
              <a:defRPr/>
            </a:lvl1pPr>
            <a:lvl2pPr>
              <a:defRPr/>
            </a:lvl2pPr>
            <a:lvl3pPr>
              <a:defRPr/>
            </a:lvl3pPr>
            <a:lvl4pPr>
              <a:defRPr/>
            </a:lvl4pPr>
            <a:lvl5pPr>
              <a:defRPr/>
            </a:lvl5pPr>
          </a:lstStyle>
          <a:p>
            <a:pPr lvl="0"/>
            <a:r>
              <a:rPr lang="en-US"/>
              <a:t>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1825625"/>
            <a:ext cx="5181600" cy="3770105"/>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21" name="Text Placeholder 20">
            <a:extLst>
              <a:ext uri="{FF2B5EF4-FFF2-40B4-BE49-F238E27FC236}">
                <a16:creationId xmlns:a16="http://schemas.microsoft.com/office/drawing/2014/main" id="{3EBD1D46-05CC-43DC-A994-8701275CEFE5}"/>
              </a:ext>
            </a:extLst>
          </p:cNvPr>
          <p:cNvSpPr>
            <a:spLocks noGrp="1"/>
          </p:cNvSpPr>
          <p:nvPr>
            <p:ph type="body" sz="quarter" idx="13"/>
          </p:nvPr>
        </p:nvSpPr>
        <p:spPr>
          <a:xfrm>
            <a:off x="828675" y="5828087"/>
            <a:ext cx="5181600" cy="348875"/>
          </a:xfrm>
        </p:spPr>
        <p:txBody>
          <a:bodyPr>
            <a:normAutofit/>
          </a:bodyPr>
          <a:lstStyle>
            <a:lvl1pPr marL="0" indent="0">
              <a:buNone/>
              <a:defRPr sz="1600">
                <a:gradFill>
                  <a:gsLst>
                    <a:gs pos="0">
                      <a:srgbClr val="7C7D7F"/>
                    </a:gs>
                    <a:gs pos="100000">
                      <a:srgbClr val="7C7D7F"/>
                    </a:gs>
                  </a:gsLst>
                  <a:lin ang="5400000" scaled="1"/>
                </a:gradFill>
              </a:defRPr>
            </a:lvl1pPr>
          </a:lstStyle>
          <a:p>
            <a:pPr lvl="0"/>
            <a:r>
              <a:rPr lang="en-US"/>
              <a:t>Edit Master text styles</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gradFill>
                  <a:gsLst>
                    <a:gs pos="0">
                      <a:srgbClr val="5DA7E5"/>
                    </a:gs>
                    <a:gs pos="100000">
                      <a:srgbClr val="5DA7E5"/>
                    </a:gs>
                  </a:gsLst>
                  <a:lin ang="5400000" scaled="1"/>
                </a:gradFill>
              </a:defRPr>
            </a:lvl1pPr>
          </a:lstStyle>
          <a:p>
            <a:pPr lvl="0"/>
            <a:r>
              <a:rPr lang="en-US"/>
              <a:t>CLICK TO ADD TEXT</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5DA7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749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Content_Light blu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4FA1511-4445-4FFA-91C4-DF4D55AA02FC}"/>
              </a:ext>
            </a:extLst>
          </p:cNvPr>
          <p:cNvSpPr>
            <a:spLocks noGrp="1"/>
          </p:cNvSpPr>
          <p:nvPr>
            <p:ph sz="quarter" idx="12"/>
          </p:nvPr>
        </p:nvSpPr>
        <p:spPr>
          <a:xfrm>
            <a:off x="838201" y="1825625"/>
            <a:ext cx="10506074"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5DA7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747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Layout_Ligh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5DA7E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0168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Images_Ligh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 Placeholder 20">
            <a:extLst>
              <a:ext uri="{FF2B5EF4-FFF2-40B4-BE49-F238E27FC236}">
                <a16:creationId xmlns:a16="http://schemas.microsoft.com/office/drawing/2014/main" id="{00C5C23C-9E63-4F7E-987A-A7EDBC5C0445}"/>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
        <p:nvSpPr>
          <p:cNvPr id="4" name="Picture Placeholder 3">
            <a:extLst>
              <a:ext uri="{FF2B5EF4-FFF2-40B4-BE49-F238E27FC236}">
                <a16:creationId xmlns:a16="http://schemas.microsoft.com/office/drawing/2014/main" id="{0B22E7D3-FE83-40FF-A8B5-DB5D7EF85CD8}"/>
              </a:ext>
            </a:extLst>
          </p:cNvPr>
          <p:cNvSpPr>
            <a:spLocks noGrp="1"/>
          </p:cNvSpPr>
          <p:nvPr>
            <p:ph type="pic" sz="quarter" idx="14"/>
          </p:nvPr>
        </p:nvSpPr>
        <p:spPr>
          <a:xfrm>
            <a:off x="6172201" y="1825625"/>
            <a:ext cx="5181599" cy="3770313"/>
          </a:xfrm>
        </p:spPr>
        <p:txBody>
          <a:bodyPr/>
          <a:lstStyle/>
          <a:p>
            <a:r>
              <a:rPr lang="en-US"/>
              <a:t>Click icon to add picture</a:t>
            </a:r>
          </a:p>
        </p:txBody>
      </p:sp>
      <p:sp>
        <p:nvSpPr>
          <p:cNvPr id="7" name="Picture Placeholder 3">
            <a:extLst>
              <a:ext uri="{FF2B5EF4-FFF2-40B4-BE49-F238E27FC236}">
                <a16:creationId xmlns:a16="http://schemas.microsoft.com/office/drawing/2014/main" id="{732A61A5-83DE-4105-8208-7B25C5370243}"/>
              </a:ext>
            </a:extLst>
          </p:cNvPr>
          <p:cNvSpPr>
            <a:spLocks noGrp="1"/>
          </p:cNvSpPr>
          <p:nvPr>
            <p:ph type="pic" sz="quarter" idx="15"/>
          </p:nvPr>
        </p:nvSpPr>
        <p:spPr>
          <a:xfrm>
            <a:off x="828675" y="1825625"/>
            <a:ext cx="5181600" cy="3770313"/>
          </a:xfrm>
        </p:spPr>
        <p:txBody>
          <a:bodyPr/>
          <a:lstStyle/>
          <a:p>
            <a:r>
              <a:rPr lang="en-US"/>
              <a:t>Click icon to add picture</a:t>
            </a:r>
          </a:p>
        </p:txBody>
      </p:sp>
      <p:sp>
        <p:nvSpPr>
          <p:cNvPr id="9" name="Text Placeholder 20">
            <a:extLst>
              <a:ext uri="{FF2B5EF4-FFF2-40B4-BE49-F238E27FC236}">
                <a16:creationId xmlns:a16="http://schemas.microsoft.com/office/drawing/2014/main" id="{476BF314-F425-483C-A979-A26078C03415}"/>
              </a:ext>
            </a:extLst>
          </p:cNvPr>
          <p:cNvSpPr>
            <a:spLocks noGrp="1"/>
          </p:cNvSpPr>
          <p:nvPr>
            <p:ph type="body" sz="quarter" idx="16" hasCustomPrompt="1"/>
          </p:nvPr>
        </p:nvSpPr>
        <p:spPr>
          <a:xfrm>
            <a:off x="6172201"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Tree>
    <p:extLst>
      <p:ext uri="{BB962C8B-B14F-4D97-AF65-F5344CB8AC3E}">
        <p14:creationId xmlns:p14="http://schemas.microsoft.com/office/powerpoint/2010/main" val="19533803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_Orange">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E39C7067-C4B5-4626-949E-19291B3502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cxnSp>
        <p:nvCxnSpPr>
          <p:cNvPr id="17" name="Straight Connector 16">
            <a:extLst>
              <a:ext uri="{FF2B5EF4-FFF2-40B4-BE49-F238E27FC236}">
                <a16:creationId xmlns:a16="http://schemas.microsoft.com/office/drawing/2014/main" id="{817F54CE-00DF-42AA-AD7F-7F3E0711B0F5}"/>
              </a:ext>
            </a:extLst>
          </p:cNvPr>
          <p:cNvCxnSpPr/>
          <p:nvPr userDrawn="1"/>
        </p:nvCxnSpPr>
        <p:spPr>
          <a:xfrm>
            <a:off x="967740" y="3230880"/>
            <a:ext cx="670560" cy="0"/>
          </a:xfrm>
          <a:prstGeom prst="line">
            <a:avLst/>
          </a:prstGeom>
          <a:noFill/>
          <a:ln w="63500" cap="flat" cmpd="sng" algn="ctr">
            <a:solidFill>
              <a:srgbClr val="003057"/>
            </a:solidFill>
            <a:prstDash val="solid"/>
            <a:miter lim="800000"/>
          </a:ln>
          <a:effectLst/>
        </p:spPr>
      </p:cxnSp>
      <p:sp>
        <p:nvSpPr>
          <p:cNvPr id="15" name="Title 10">
            <a:extLst>
              <a:ext uri="{FF2B5EF4-FFF2-40B4-BE49-F238E27FC236}">
                <a16:creationId xmlns:a16="http://schemas.microsoft.com/office/drawing/2014/main" id="{E4706075-B013-4C48-BDE8-57B463E07E0B}"/>
              </a:ext>
            </a:extLst>
          </p:cNvPr>
          <p:cNvSpPr>
            <a:spLocks noGrp="1"/>
          </p:cNvSpPr>
          <p:nvPr>
            <p:ph type="title" hasCustomPrompt="1"/>
          </p:nvPr>
        </p:nvSpPr>
        <p:spPr>
          <a:xfrm>
            <a:off x="838200" y="1964557"/>
            <a:ext cx="10456608" cy="889008"/>
          </a:xfrm>
        </p:spPr>
        <p:txBody>
          <a:bodyPr/>
          <a:lstStyle>
            <a:lvl1pPr>
              <a:defRPr spc="0" baseline="0">
                <a:gradFill>
                  <a:gsLst>
                    <a:gs pos="0">
                      <a:schemeClr val="bg1"/>
                    </a:gs>
                    <a:gs pos="100000">
                      <a:schemeClr val="bg1"/>
                    </a:gs>
                  </a:gsLst>
                  <a:lin ang="5400000" scaled="1"/>
                </a:gradFill>
              </a:defRPr>
            </a:lvl1pPr>
          </a:lstStyle>
          <a:p>
            <a:r>
              <a:rPr lang="en-US"/>
              <a:t>SECTION HEADING</a:t>
            </a:r>
          </a:p>
        </p:txBody>
      </p:sp>
      <p:sp>
        <p:nvSpPr>
          <p:cNvPr id="16" name="Text Placeholder 12">
            <a:extLst>
              <a:ext uri="{FF2B5EF4-FFF2-40B4-BE49-F238E27FC236}">
                <a16:creationId xmlns:a16="http://schemas.microsoft.com/office/drawing/2014/main" id="{BE44B54E-E72B-4602-9D94-130A680D4FED}"/>
              </a:ext>
            </a:extLst>
          </p:cNvPr>
          <p:cNvSpPr>
            <a:spLocks noGrp="1"/>
          </p:cNvSpPr>
          <p:nvPr>
            <p:ph type="body" sz="quarter" idx="13" hasCustomPrompt="1"/>
          </p:nvPr>
        </p:nvSpPr>
        <p:spPr>
          <a:xfrm>
            <a:off x="838201" y="3799406"/>
            <a:ext cx="9506804" cy="2114550"/>
          </a:xfrm>
        </p:spPr>
        <p:txBody>
          <a:bodyPr>
            <a:normAutofit/>
          </a:bodyPr>
          <a:lstStyle>
            <a:lvl1pPr marL="0" indent="0">
              <a:buNone/>
              <a:defRPr sz="2000">
                <a:gradFill>
                  <a:gsLst>
                    <a:gs pos="0">
                      <a:schemeClr val="bg1"/>
                    </a:gs>
                    <a:gs pos="100000">
                      <a:schemeClr val="bg1"/>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cxnSp>
        <p:nvCxnSpPr>
          <p:cNvPr id="7" name="Straight Connector 6">
            <a:extLst>
              <a:ext uri="{FF2B5EF4-FFF2-40B4-BE49-F238E27FC236}">
                <a16:creationId xmlns:a16="http://schemas.microsoft.com/office/drawing/2014/main" id="{A866A952-41AA-4980-8B22-41BC47219E18}"/>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13" name="Slide Number Placeholder 5">
            <a:extLst>
              <a:ext uri="{FF2B5EF4-FFF2-40B4-BE49-F238E27FC236}">
                <a16:creationId xmlns:a16="http://schemas.microsoft.com/office/drawing/2014/main" id="{EE8D0ED6-35C5-4844-8851-CA413D537BD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7CE53C3D-CB98-4D71-BD7A-FD291B1B479C}"/>
              </a:ext>
            </a:extLst>
          </p:cNvPr>
          <p:cNvGrpSpPr/>
          <p:nvPr userDrawn="1"/>
        </p:nvGrpSpPr>
        <p:grpSpPr>
          <a:xfrm>
            <a:off x="862912" y="6316626"/>
            <a:ext cx="1327184" cy="316696"/>
            <a:chOff x="2944813" y="2309813"/>
            <a:chExt cx="1290638" cy="307975"/>
          </a:xfrm>
          <a:solidFill>
            <a:schemeClr val="bg1"/>
          </a:solidFill>
        </p:grpSpPr>
        <p:sp>
          <p:nvSpPr>
            <p:cNvPr id="18" name="Freeform 69">
              <a:extLst>
                <a:ext uri="{FF2B5EF4-FFF2-40B4-BE49-F238E27FC236}">
                  <a16:creationId xmlns:a16="http://schemas.microsoft.com/office/drawing/2014/main" id="{4DF7120D-7319-4FA1-8582-08F2496AA750}"/>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0">
              <a:extLst>
                <a:ext uri="{FF2B5EF4-FFF2-40B4-BE49-F238E27FC236}">
                  <a16:creationId xmlns:a16="http://schemas.microsoft.com/office/drawing/2014/main" id="{4BA3A245-C49A-4A95-BC81-67D9B71E4638}"/>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1">
              <a:extLst>
                <a:ext uri="{FF2B5EF4-FFF2-40B4-BE49-F238E27FC236}">
                  <a16:creationId xmlns:a16="http://schemas.microsoft.com/office/drawing/2014/main" id="{8C97645A-AA39-4252-9446-B2CE476B393E}"/>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2">
              <a:extLst>
                <a:ext uri="{FF2B5EF4-FFF2-40B4-BE49-F238E27FC236}">
                  <a16:creationId xmlns:a16="http://schemas.microsoft.com/office/drawing/2014/main" id="{C0D611CA-FD6E-48D2-B709-EB775DA1443D}"/>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3">
              <a:extLst>
                <a:ext uri="{FF2B5EF4-FFF2-40B4-BE49-F238E27FC236}">
                  <a16:creationId xmlns:a16="http://schemas.microsoft.com/office/drawing/2014/main" id="{B8207B33-3E94-4B05-9FE4-1F20C9FCED94}"/>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4">
              <a:extLst>
                <a:ext uri="{FF2B5EF4-FFF2-40B4-BE49-F238E27FC236}">
                  <a16:creationId xmlns:a16="http://schemas.microsoft.com/office/drawing/2014/main" id="{47FA7797-77EA-49EE-A114-7459D675CC79}"/>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5">
              <a:extLst>
                <a:ext uri="{FF2B5EF4-FFF2-40B4-BE49-F238E27FC236}">
                  <a16:creationId xmlns:a16="http://schemas.microsoft.com/office/drawing/2014/main" id="{7D067959-21A6-48BF-A65F-6DF6B396275C}"/>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6">
              <a:extLst>
                <a:ext uri="{FF2B5EF4-FFF2-40B4-BE49-F238E27FC236}">
                  <a16:creationId xmlns:a16="http://schemas.microsoft.com/office/drawing/2014/main" id="{9AA537DB-8B74-4F00-99E8-ADBFB35A876D}"/>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7">
              <a:extLst>
                <a:ext uri="{FF2B5EF4-FFF2-40B4-BE49-F238E27FC236}">
                  <a16:creationId xmlns:a16="http://schemas.microsoft.com/office/drawing/2014/main" id="{3CF236F8-9E2F-4191-8EA0-F602F914C5EE}"/>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8">
              <a:extLst>
                <a:ext uri="{FF2B5EF4-FFF2-40B4-BE49-F238E27FC236}">
                  <a16:creationId xmlns:a16="http://schemas.microsoft.com/office/drawing/2014/main" id="{F28EBF3A-E53C-44D1-B8A6-F4D6D94BB21E}"/>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79">
              <a:extLst>
                <a:ext uri="{FF2B5EF4-FFF2-40B4-BE49-F238E27FC236}">
                  <a16:creationId xmlns:a16="http://schemas.microsoft.com/office/drawing/2014/main" id="{9B06BFC7-708A-4B4C-B134-62EF310AE6FE}"/>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0">
              <a:extLst>
                <a:ext uri="{FF2B5EF4-FFF2-40B4-BE49-F238E27FC236}">
                  <a16:creationId xmlns:a16="http://schemas.microsoft.com/office/drawing/2014/main" id="{830876D5-F557-40CB-BEBC-C4279015D50E}"/>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1">
              <a:extLst>
                <a:ext uri="{FF2B5EF4-FFF2-40B4-BE49-F238E27FC236}">
                  <a16:creationId xmlns:a16="http://schemas.microsoft.com/office/drawing/2014/main" id="{6257C0A5-C2E5-4492-B04E-CC13FB2B97AF}"/>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2">
              <a:extLst>
                <a:ext uri="{FF2B5EF4-FFF2-40B4-BE49-F238E27FC236}">
                  <a16:creationId xmlns:a16="http://schemas.microsoft.com/office/drawing/2014/main" id="{0839E9FE-943D-409D-A5B2-59768DE0378B}"/>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3">
              <a:extLst>
                <a:ext uri="{FF2B5EF4-FFF2-40B4-BE49-F238E27FC236}">
                  <a16:creationId xmlns:a16="http://schemas.microsoft.com/office/drawing/2014/main" id="{914A1360-383C-4703-BFF5-288E7883B1AF}"/>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4">
              <a:extLst>
                <a:ext uri="{FF2B5EF4-FFF2-40B4-BE49-F238E27FC236}">
                  <a16:creationId xmlns:a16="http://schemas.microsoft.com/office/drawing/2014/main" id="{594AE5B3-A8EC-46DC-BCBF-5C492E21EB21}"/>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5">
              <a:extLst>
                <a:ext uri="{FF2B5EF4-FFF2-40B4-BE49-F238E27FC236}">
                  <a16:creationId xmlns:a16="http://schemas.microsoft.com/office/drawing/2014/main" id="{CA558BF4-3E98-4572-997D-61FBCBFE7E01}"/>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6">
              <a:extLst>
                <a:ext uri="{FF2B5EF4-FFF2-40B4-BE49-F238E27FC236}">
                  <a16:creationId xmlns:a16="http://schemas.microsoft.com/office/drawing/2014/main" id="{840EFE20-A1CA-4629-BCDE-CCA1ED5B0A32}"/>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7">
              <a:extLst>
                <a:ext uri="{FF2B5EF4-FFF2-40B4-BE49-F238E27FC236}">
                  <a16:creationId xmlns:a16="http://schemas.microsoft.com/office/drawing/2014/main" id="{5B468EE8-2131-4978-967E-EDA6ABE42A28}"/>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8">
              <a:extLst>
                <a:ext uri="{FF2B5EF4-FFF2-40B4-BE49-F238E27FC236}">
                  <a16:creationId xmlns:a16="http://schemas.microsoft.com/office/drawing/2014/main" id="{3AE1EB65-4AEF-42B2-9730-B33078128E54}"/>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89">
              <a:extLst>
                <a:ext uri="{FF2B5EF4-FFF2-40B4-BE49-F238E27FC236}">
                  <a16:creationId xmlns:a16="http://schemas.microsoft.com/office/drawing/2014/main" id="{470B733A-22C7-4ABC-A0BA-668C7F38EBDF}"/>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0">
              <a:extLst>
                <a:ext uri="{FF2B5EF4-FFF2-40B4-BE49-F238E27FC236}">
                  <a16:creationId xmlns:a16="http://schemas.microsoft.com/office/drawing/2014/main" id="{7423A384-1310-462A-AE23-F9D99056E1ED}"/>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1">
              <a:extLst>
                <a:ext uri="{FF2B5EF4-FFF2-40B4-BE49-F238E27FC236}">
                  <a16:creationId xmlns:a16="http://schemas.microsoft.com/office/drawing/2014/main" id="{22FBCE5F-84F9-4DC1-AD9E-A4EA84522F3D}"/>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2">
              <a:extLst>
                <a:ext uri="{FF2B5EF4-FFF2-40B4-BE49-F238E27FC236}">
                  <a16:creationId xmlns:a16="http://schemas.microsoft.com/office/drawing/2014/main" id="{6640CD07-5F59-4D19-A0EC-5F46E361FF23}"/>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3">
              <a:extLst>
                <a:ext uri="{FF2B5EF4-FFF2-40B4-BE49-F238E27FC236}">
                  <a16:creationId xmlns:a16="http://schemas.microsoft.com/office/drawing/2014/main" id="{0D0B501D-7268-4E91-A02E-FFF3F0A83634}"/>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4">
              <a:extLst>
                <a:ext uri="{FF2B5EF4-FFF2-40B4-BE49-F238E27FC236}">
                  <a16:creationId xmlns:a16="http://schemas.microsoft.com/office/drawing/2014/main" id="{FA2D2129-4185-458F-95B1-7578C47AABB3}"/>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5">
              <a:extLst>
                <a:ext uri="{FF2B5EF4-FFF2-40B4-BE49-F238E27FC236}">
                  <a16:creationId xmlns:a16="http://schemas.microsoft.com/office/drawing/2014/main" id="{652FC9E7-8F95-44A0-9397-BB11B700405B}"/>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6">
              <a:extLst>
                <a:ext uri="{FF2B5EF4-FFF2-40B4-BE49-F238E27FC236}">
                  <a16:creationId xmlns:a16="http://schemas.microsoft.com/office/drawing/2014/main" id="{EEEC3D2F-37C1-41F2-86F2-AC46950906BF}"/>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7">
              <a:extLst>
                <a:ext uri="{FF2B5EF4-FFF2-40B4-BE49-F238E27FC236}">
                  <a16:creationId xmlns:a16="http://schemas.microsoft.com/office/drawing/2014/main" id="{45292ABF-F6E9-4545-9280-67EFE0357725}"/>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8">
              <a:extLst>
                <a:ext uri="{FF2B5EF4-FFF2-40B4-BE49-F238E27FC236}">
                  <a16:creationId xmlns:a16="http://schemas.microsoft.com/office/drawing/2014/main" id="{403B4156-17E2-4FC8-9512-1939DA2E7ACB}"/>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99">
              <a:extLst>
                <a:ext uri="{FF2B5EF4-FFF2-40B4-BE49-F238E27FC236}">
                  <a16:creationId xmlns:a16="http://schemas.microsoft.com/office/drawing/2014/main" id="{F8FB23DA-D443-47DF-888D-8B59211E5A14}"/>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0">
              <a:extLst>
                <a:ext uri="{FF2B5EF4-FFF2-40B4-BE49-F238E27FC236}">
                  <a16:creationId xmlns:a16="http://schemas.microsoft.com/office/drawing/2014/main" id="{6B2D7767-2946-4902-91CC-E8904DB5CF8C}"/>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1">
              <a:extLst>
                <a:ext uri="{FF2B5EF4-FFF2-40B4-BE49-F238E27FC236}">
                  <a16:creationId xmlns:a16="http://schemas.microsoft.com/office/drawing/2014/main" id="{25477AD2-4183-4E27-993D-DEE68DB3D47C}"/>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2">
              <a:extLst>
                <a:ext uri="{FF2B5EF4-FFF2-40B4-BE49-F238E27FC236}">
                  <a16:creationId xmlns:a16="http://schemas.microsoft.com/office/drawing/2014/main" id="{CC8C4F28-411B-4C34-86A8-1E1190CBB274}"/>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3">
              <a:extLst>
                <a:ext uri="{FF2B5EF4-FFF2-40B4-BE49-F238E27FC236}">
                  <a16:creationId xmlns:a16="http://schemas.microsoft.com/office/drawing/2014/main" id="{1207E072-60FD-49C5-BDCE-56FBC823236B}"/>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4">
              <a:extLst>
                <a:ext uri="{FF2B5EF4-FFF2-40B4-BE49-F238E27FC236}">
                  <a16:creationId xmlns:a16="http://schemas.microsoft.com/office/drawing/2014/main" id="{5F170B31-7236-43D3-B2B1-713AFE26BADD}"/>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5">
              <a:extLst>
                <a:ext uri="{FF2B5EF4-FFF2-40B4-BE49-F238E27FC236}">
                  <a16:creationId xmlns:a16="http://schemas.microsoft.com/office/drawing/2014/main" id="{ECECE0B7-CBE3-45B6-AE0A-BD9AC2E1B32C}"/>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6">
              <a:extLst>
                <a:ext uri="{FF2B5EF4-FFF2-40B4-BE49-F238E27FC236}">
                  <a16:creationId xmlns:a16="http://schemas.microsoft.com/office/drawing/2014/main" id="{F4AE4973-2722-4173-8ADD-8ACD4FC62621}"/>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07">
              <a:extLst>
                <a:ext uri="{FF2B5EF4-FFF2-40B4-BE49-F238E27FC236}">
                  <a16:creationId xmlns:a16="http://schemas.microsoft.com/office/drawing/2014/main" id="{C5C72FC4-8CAA-46BD-803B-8A185C22C15E}"/>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8" name="Rectangle 57">
            <a:extLst>
              <a:ext uri="{FF2B5EF4-FFF2-40B4-BE49-F238E27FC236}">
                <a16:creationId xmlns:a16="http://schemas.microsoft.com/office/drawing/2014/main" id="{BA37684D-8462-D446-81D3-353422AC2D8C}"/>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21703613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_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58F6A5-EB41-4160-8EA4-C30602685E40}"/>
              </a:ext>
            </a:extLst>
          </p:cNvPr>
          <p:cNvSpPr/>
          <p:nvPr userDrawn="1"/>
        </p:nvSpPr>
        <p:spPr>
          <a:xfrm>
            <a:off x="0" y="0"/>
            <a:ext cx="270588" cy="6858000"/>
          </a:xfrm>
          <a:prstGeom prst="rect">
            <a:avLst/>
          </a:prstGeom>
          <a:solidFill>
            <a:srgbClr val="F99D2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54F039C-D361-4B6A-ADDC-5966235FA2AF}"/>
              </a:ext>
            </a:extLst>
          </p:cNvPr>
          <p:cNvCxnSpPr/>
          <p:nvPr userDrawn="1"/>
        </p:nvCxnSpPr>
        <p:spPr>
          <a:xfrm>
            <a:off x="967740" y="3230880"/>
            <a:ext cx="670560" cy="0"/>
          </a:xfrm>
          <a:prstGeom prst="line">
            <a:avLst/>
          </a:prstGeom>
          <a:noFill/>
          <a:ln w="63500" cap="flat" cmpd="sng" algn="ctr">
            <a:solidFill>
              <a:srgbClr val="003057"/>
            </a:solidFill>
            <a:prstDash val="solid"/>
            <a:miter lim="800000"/>
          </a:ln>
          <a:effectLst/>
        </p:spPr>
      </p:cxnSp>
      <p:sp>
        <p:nvSpPr>
          <p:cNvPr id="11" name="Title 10">
            <a:extLst>
              <a:ext uri="{FF2B5EF4-FFF2-40B4-BE49-F238E27FC236}">
                <a16:creationId xmlns:a16="http://schemas.microsoft.com/office/drawing/2014/main" id="{0FA16125-939E-4880-BCB9-99D9A40E426E}"/>
              </a:ext>
            </a:extLst>
          </p:cNvPr>
          <p:cNvSpPr>
            <a:spLocks noGrp="1"/>
          </p:cNvSpPr>
          <p:nvPr>
            <p:ph type="title" hasCustomPrompt="1"/>
          </p:nvPr>
        </p:nvSpPr>
        <p:spPr>
          <a:xfrm>
            <a:off x="838200" y="1964557"/>
            <a:ext cx="10456608" cy="889008"/>
          </a:xfrm>
        </p:spPr>
        <p:txBody>
          <a:bodyPr/>
          <a:lstStyle>
            <a:lvl1pPr>
              <a:defRPr spc="0" baseline="0"/>
            </a:lvl1pPr>
          </a:lstStyle>
          <a:p>
            <a:r>
              <a:rPr lang="en-US"/>
              <a:t>SECTION TITLE</a:t>
            </a:r>
          </a:p>
        </p:txBody>
      </p:sp>
      <p:sp>
        <p:nvSpPr>
          <p:cNvPr id="13" name="Text Placeholder 12">
            <a:extLst>
              <a:ext uri="{FF2B5EF4-FFF2-40B4-BE49-F238E27FC236}">
                <a16:creationId xmlns:a16="http://schemas.microsoft.com/office/drawing/2014/main" id="{B44774D3-AAB2-4AF2-B765-F0D9A2109172}"/>
              </a:ext>
            </a:extLst>
          </p:cNvPr>
          <p:cNvSpPr>
            <a:spLocks noGrp="1"/>
          </p:cNvSpPr>
          <p:nvPr>
            <p:ph type="body" sz="quarter" idx="13" hasCustomPrompt="1"/>
          </p:nvPr>
        </p:nvSpPr>
        <p:spPr>
          <a:xfrm>
            <a:off x="847725" y="3727488"/>
            <a:ext cx="9497279" cy="2114550"/>
          </a:xfrm>
        </p:spPr>
        <p:txBody>
          <a:bodyPr>
            <a:normAutofit/>
          </a:bodyPr>
          <a:lstStyle>
            <a:lvl1pPr marL="0" indent="0">
              <a:buNone/>
              <a:defRPr sz="2000">
                <a:gradFill>
                  <a:gsLst>
                    <a:gs pos="0">
                      <a:srgbClr val="7C7D7F"/>
                    </a:gs>
                    <a:gs pos="100000">
                      <a:srgbClr val="7C7D7F"/>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spTree>
    <p:extLst>
      <p:ext uri="{BB962C8B-B14F-4D97-AF65-F5344CB8AC3E}">
        <p14:creationId xmlns:p14="http://schemas.microsoft.com/office/powerpoint/2010/main" val="12451599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_Orange">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44848"/>
            <a:ext cx="5200650" cy="3404791"/>
          </a:xfrm>
        </p:spPr>
        <p:txBody>
          <a:bodyPr/>
          <a:lstStyle>
            <a:lvl1pPr>
              <a:defRPr/>
            </a:lvl1pPr>
            <a:lvl2pPr>
              <a:defRPr/>
            </a:lvl2pPr>
            <a:lvl3pPr>
              <a:defRPr/>
            </a:lvl3pPr>
            <a:lvl4pPr>
              <a:defRPr/>
            </a:lvl4pPr>
            <a:lvl5pPr>
              <a:defRPr/>
            </a:lvl5pPr>
          </a:lstStyle>
          <a:p>
            <a:pPr lvl="0"/>
            <a:r>
              <a:rPr lang="en-US"/>
              <a:t>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2344848"/>
            <a:ext cx="5181600" cy="3404791"/>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gradFill>
                  <a:gsLst>
                    <a:gs pos="0">
                      <a:schemeClr val="accent4"/>
                    </a:gs>
                    <a:gs pos="100000">
                      <a:schemeClr val="accent4"/>
                    </a:gs>
                  </a:gsLst>
                  <a:lin ang="5400000" scaled="1"/>
                </a:gradFill>
              </a:defRPr>
            </a:lvl1pPr>
          </a:lstStyle>
          <a:p>
            <a:pPr lvl="0"/>
            <a:r>
              <a:rPr lang="en-US"/>
              <a:t>CLICK TO ADD TEXT</a:t>
            </a:r>
          </a:p>
        </p:txBody>
      </p:sp>
      <p:sp>
        <p:nvSpPr>
          <p:cNvPr id="25" name="Rectangle 24">
            <a:extLst>
              <a:ext uri="{FF2B5EF4-FFF2-40B4-BE49-F238E27FC236}">
                <a16:creationId xmlns:a16="http://schemas.microsoft.com/office/drawing/2014/main" id="{75373CC7-7392-4D9B-9656-5D8E34F8D1BA}"/>
              </a:ext>
            </a:extLst>
          </p:cNvPr>
          <p:cNvSpPr/>
          <p:nvPr userDrawn="1"/>
        </p:nvSpPr>
        <p:spPr>
          <a:xfrm>
            <a:off x="0" y="0"/>
            <a:ext cx="270588" cy="6858000"/>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20">
            <a:extLst>
              <a:ext uri="{FF2B5EF4-FFF2-40B4-BE49-F238E27FC236}">
                <a16:creationId xmlns:a16="http://schemas.microsoft.com/office/drawing/2014/main" id="{A4B5401A-E602-49A8-9F28-E2A0BF670608}"/>
              </a:ext>
            </a:extLst>
          </p:cNvPr>
          <p:cNvSpPr>
            <a:spLocks noGrp="1"/>
          </p:cNvSpPr>
          <p:nvPr>
            <p:ph type="body" sz="quarter" idx="16" hasCustomPrompt="1"/>
          </p:nvPr>
        </p:nvSpPr>
        <p:spPr>
          <a:xfrm>
            <a:off x="828675" y="1825625"/>
            <a:ext cx="5181600" cy="348875"/>
          </a:xfrm>
        </p:spPr>
        <p:txBody>
          <a:bodyPr>
            <a:noAutofit/>
          </a:bodyPr>
          <a:lstStyle>
            <a:lvl1pPr marL="0" indent="0">
              <a:buNone/>
              <a:defRPr sz="2400" b="1">
                <a:gradFill>
                  <a:gsLst>
                    <a:gs pos="0">
                      <a:schemeClr val="accent4"/>
                    </a:gs>
                    <a:gs pos="100000">
                      <a:schemeClr val="accent4"/>
                    </a:gs>
                  </a:gsLst>
                  <a:lin ang="5400000" scaled="1"/>
                </a:gradFill>
              </a:defRPr>
            </a:lvl1pPr>
          </a:lstStyle>
          <a:p>
            <a:pPr lvl="0"/>
            <a:r>
              <a:rPr lang="en-US"/>
              <a:t>CLICK TO ADD TEXT</a:t>
            </a:r>
          </a:p>
        </p:txBody>
      </p:sp>
    </p:spTree>
    <p:extLst>
      <p:ext uri="{BB962C8B-B14F-4D97-AF65-F5344CB8AC3E}">
        <p14:creationId xmlns:p14="http://schemas.microsoft.com/office/powerpoint/2010/main" val="18116289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Images_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Text Placeholder 16">
            <a:extLst>
              <a:ext uri="{FF2B5EF4-FFF2-40B4-BE49-F238E27FC236}">
                <a16:creationId xmlns:a16="http://schemas.microsoft.com/office/drawing/2014/main" id="{99C28DF4-762D-46FB-9F54-576979CD638D}"/>
              </a:ext>
            </a:extLst>
          </p:cNvPr>
          <p:cNvSpPr>
            <a:spLocks noGrp="1"/>
          </p:cNvSpPr>
          <p:nvPr>
            <p:ph type="body" sz="quarter" idx="10"/>
          </p:nvPr>
        </p:nvSpPr>
        <p:spPr>
          <a:xfrm>
            <a:off x="828675" y="1825625"/>
            <a:ext cx="5181600" cy="3770105"/>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
        <p:nvSpPr>
          <p:cNvPr id="11" name="Text Placeholder 20">
            <a:extLst>
              <a:ext uri="{FF2B5EF4-FFF2-40B4-BE49-F238E27FC236}">
                <a16:creationId xmlns:a16="http://schemas.microsoft.com/office/drawing/2014/main" id="{00C5C23C-9E63-4F7E-987A-A7EDBC5C0445}"/>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
        <p:nvSpPr>
          <p:cNvPr id="4" name="Picture Placeholder 3">
            <a:extLst>
              <a:ext uri="{FF2B5EF4-FFF2-40B4-BE49-F238E27FC236}">
                <a16:creationId xmlns:a16="http://schemas.microsoft.com/office/drawing/2014/main" id="{0B22E7D3-FE83-40FF-A8B5-DB5D7EF85CD8}"/>
              </a:ext>
            </a:extLst>
          </p:cNvPr>
          <p:cNvSpPr>
            <a:spLocks noGrp="1"/>
          </p:cNvSpPr>
          <p:nvPr>
            <p:ph type="pic" sz="quarter" idx="14"/>
          </p:nvPr>
        </p:nvSpPr>
        <p:spPr>
          <a:xfrm>
            <a:off x="6172201" y="1825625"/>
            <a:ext cx="5181600" cy="3770313"/>
          </a:xfrm>
        </p:spPr>
        <p:txBody>
          <a:bodyPr/>
          <a:lstStyle/>
          <a:p>
            <a:r>
              <a:rPr lang="en-US"/>
              <a:t>Click icon to add picture</a:t>
            </a:r>
          </a:p>
        </p:txBody>
      </p:sp>
    </p:spTree>
    <p:extLst>
      <p:ext uri="{BB962C8B-B14F-4D97-AF65-F5344CB8AC3E}">
        <p14:creationId xmlns:p14="http://schemas.microsoft.com/office/powerpoint/2010/main" val="16013447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_Orange">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95329"/>
            <a:ext cx="5200650" cy="3200401"/>
          </a:xfrm>
        </p:spPr>
        <p:txBody>
          <a:bodyPr/>
          <a:lstStyle>
            <a:lvl1pPr>
              <a:defRPr/>
            </a:lvl1pPr>
            <a:lvl2pPr>
              <a:defRPr/>
            </a:lvl2pPr>
            <a:lvl3pPr>
              <a:defRPr/>
            </a:lvl3pPr>
            <a:lvl4pPr>
              <a:defRPr/>
            </a:lvl4pPr>
            <a:lvl5pPr>
              <a:defRPr/>
            </a:lvl5pPr>
          </a:lstStyle>
          <a:p>
            <a:pPr lvl="0"/>
            <a:r>
              <a:rPr lang="en-US"/>
              <a:t>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1825625"/>
            <a:ext cx="5181600" cy="3770105"/>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21" name="Text Placeholder 20">
            <a:extLst>
              <a:ext uri="{FF2B5EF4-FFF2-40B4-BE49-F238E27FC236}">
                <a16:creationId xmlns:a16="http://schemas.microsoft.com/office/drawing/2014/main" id="{3EBD1D46-05CC-43DC-A994-8701275CEFE5}"/>
              </a:ext>
            </a:extLst>
          </p:cNvPr>
          <p:cNvSpPr>
            <a:spLocks noGrp="1"/>
          </p:cNvSpPr>
          <p:nvPr>
            <p:ph type="body" sz="quarter" idx="13"/>
          </p:nvPr>
        </p:nvSpPr>
        <p:spPr>
          <a:xfrm>
            <a:off x="828675" y="5828087"/>
            <a:ext cx="5181600" cy="348875"/>
          </a:xfrm>
        </p:spPr>
        <p:txBody>
          <a:bodyPr>
            <a:normAutofit/>
          </a:bodyPr>
          <a:lstStyle>
            <a:lvl1pPr marL="0" indent="0">
              <a:buNone/>
              <a:defRPr sz="1600">
                <a:gradFill>
                  <a:gsLst>
                    <a:gs pos="0">
                      <a:srgbClr val="7C7D7F"/>
                    </a:gs>
                    <a:gs pos="100000">
                      <a:srgbClr val="7C7D7F"/>
                    </a:gs>
                  </a:gsLst>
                  <a:lin ang="5400000" scaled="1"/>
                </a:gradFill>
              </a:defRPr>
            </a:lvl1pPr>
          </a:lstStyle>
          <a:p>
            <a:pPr lvl="0"/>
            <a:r>
              <a:rPr lang="en-US"/>
              <a:t>Edit Master text styles</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gradFill>
                  <a:gsLst>
                    <a:gs pos="0">
                      <a:schemeClr val="accent4"/>
                    </a:gs>
                    <a:gs pos="100000">
                      <a:schemeClr val="accent4"/>
                    </a:gs>
                  </a:gsLst>
                  <a:lin ang="5400000" scaled="1"/>
                </a:gradFill>
              </a:defRPr>
            </a:lvl1pPr>
          </a:lstStyle>
          <a:p>
            <a:pPr lvl="0"/>
            <a:r>
              <a:rPr lang="en-US"/>
              <a:t>CLICK TO ADD TEXT</a:t>
            </a:r>
          </a:p>
        </p:txBody>
      </p:sp>
      <p:sp>
        <p:nvSpPr>
          <p:cNvPr id="8" name="Rectangle 7">
            <a:extLst>
              <a:ext uri="{FF2B5EF4-FFF2-40B4-BE49-F238E27FC236}">
                <a16:creationId xmlns:a16="http://schemas.microsoft.com/office/drawing/2014/main" id="{85F00E41-46DE-450E-85DE-AA76A30A2EE5}"/>
              </a:ext>
            </a:extLst>
          </p:cNvPr>
          <p:cNvSpPr/>
          <p:nvPr userDrawn="1"/>
        </p:nvSpPr>
        <p:spPr>
          <a:xfrm>
            <a:off x="0" y="0"/>
            <a:ext cx="270588" cy="6858000"/>
          </a:xfrm>
          <a:prstGeom prst="rect">
            <a:avLst/>
          </a:prstGeom>
          <a:solidFill>
            <a:srgbClr val="F99D2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1637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Content_Orang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4FA1511-4445-4FFA-91C4-DF4D55AA02FC}"/>
              </a:ext>
            </a:extLst>
          </p:cNvPr>
          <p:cNvSpPr>
            <a:spLocks noGrp="1"/>
          </p:cNvSpPr>
          <p:nvPr>
            <p:ph sz="quarter" idx="12"/>
          </p:nvPr>
        </p:nvSpPr>
        <p:spPr>
          <a:xfrm>
            <a:off x="838201" y="1825625"/>
            <a:ext cx="10506074"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F99D2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690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_Dark blue">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95329"/>
            <a:ext cx="5200650" cy="3200401"/>
          </a:xfrm>
        </p:spPr>
        <p:txBody>
          <a:bodyPr/>
          <a:lstStyle>
            <a:lvl1pPr>
              <a:defRPr/>
            </a:lvl1pPr>
            <a:lvl2pPr>
              <a:defRPr/>
            </a:lvl2pPr>
            <a:lvl3pPr>
              <a:defRPr/>
            </a:lvl3pPr>
            <a:lvl4pPr>
              <a:defRPr/>
            </a:lvl4pPr>
            <a:lvl5pPr>
              <a:defRPr/>
            </a:lvl5pPr>
          </a:lstStyle>
          <a:p>
            <a:pPr lvl="0"/>
            <a:r>
              <a:rPr lang="en-US"/>
              <a:t>Click to 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1825625"/>
            <a:ext cx="5181600" cy="3770105"/>
          </a:xfrm>
        </p:spPr>
        <p:txBody>
          <a:bodyPr>
            <a:normAutofit/>
          </a:bodyPr>
          <a:lstStyle>
            <a:lvl1pPr marL="0" indent="0">
              <a:buNone/>
              <a:defRPr sz="2400">
                <a:gradFill>
                  <a:gsLst>
                    <a:gs pos="0">
                      <a:srgbClr val="003057"/>
                    </a:gs>
                    <a:gs pos="100000">
                      <a:srgbClr val="003057"/>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Click to 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21" name="Text Placeholder 20">
            <a:extLst>
              <a:ext uri="{FF2B5EF4-FFF2-40B4-BE49-F238E27FC236}">
                <a16:creationId xmlns:a16="http://schemas.microsoft.com/office/drawing/2014/main" id="{3EBD1D46-05CC-43DC-A994-8701275CEFE5}"/>
              </a:ext>
            </a:extLst>
          </p:cNvPr>
          <p:cNvSpPr>
            <a:spLocks noGrp="1"/>
          </p:cNvSpPr>
          <p:nvPr>
            <p:ph type="body" sz="quarter" idx="13"/>
          </p:nvPr>
        </p:nvSpPr>
        <p:spPr>
          <a:xfrm>
            <a:off x="828675" y="5828087"/>
            <a:ext cx="5181600" cy="348875"/>
          </a:xfrm>
        </p:spPr>
        <p:txBody>
          <a:bodyPr>
            <a:normAutofit/>
          </a:bodyPr>
          <a:lstStyle>
            <a:lvl1pPr marL="0" indent="0">
              <a:buNone/>
              <a:defRPr sz="1600">
                <a:gradFill>
                  <a:gsLst>
                    <a:gs pos="0">
                      <a:srgbClr val="7C7D7F"/>
                    </a:gs>
                    <a:gs pos="100000">
                      <a:srgbClr val="7C7D7F"/>
                    </a:gs>
                  </a:gsLst>
                  <a:lin ang="5400000" scaled="1"/>
                </a:gradFill>
              </a:defRPr>
            </a:lvl1pPr>
          </a:lstStyle>
          <a:p>
            <a:pPr lvl="0"/>
            <a:r>
              <a:rPr lang="en-US"/>
              <a:t>Click to edit Master text styles</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gradFill>
                  <a:gsLst>
                    <a:gs pos="0">
                      <a:srgbClr val="5DA7E5"/>
                    </a:gs>
                    <a:gs pos="100000">
                      <a:srgbClr val="5DA7E5"/>
                    </a:gs>
                  </a:gsLst>
                  <a:lin ang="5400000" scaled="1"/>
                </a:gradFill>
              </a:defRPr>
            </a:lvl1pPr>
          </a:lstStyle>
          <a:p>
            <a:pPr lvl="0"/>
            <a:r>
              <a:rPr lang="en-US"/>
              <a:t>CLICK TO ADD TEXT</a:t>
            </a:r>
          </a:p>
        </p:txBody>
      </p:sp>
      <p:sp>
        <p:nvSpPr>
          <p:cNvPr id="25" name="Rectangle 24">
            <a:extLst>
              <a:ext uri="{FF2B5EF4-FFF2-40B4-BE49-F238E27FC236}">
                <a16:creationId xmlns:a16="http://schemas.microsoft.com/office/drawing/2014/main" id="{75373CC7-7392-4D9B-9656-5D8E34F8D1BA}"/>
              </a:ext>
            </a:extLst>
          </p:cNvPr>
          <p:cNvSpPr/>
          <p:nvPr userDrawn="1"/>
        </p:nvSpPr>
        <p:spPr>
          <a:xfrm>
            <a:off x="0" y="0"/>
            <a:ext cx="270588" cy="6858000"/>
          </a:xfrm>
          <a:prstGeom prst="rect">
            <a:avLst/>
          </a:prstGeom>
          <a:solidFill>
            <a:srgbClr val="0030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342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Layout_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F99D2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2034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Images_Oran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 Placeholder 20">
            <a:extLst>
              <a:ext uri="{FF2B5EF4-FFF2-40B4-BE49-F238E27FC236}">
                <a16:creationId xmlns:a16="http://schemas.microsoft.com/office/drawing/2014/main" id="{00C5C23C-9E63-4F7E-987A-A7EDBC5C0445}"/>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
        <p:nvSpPr>
          <p:cNvPr id="4" name="Picture Placeholder 3">
            <a:extLst>
              <a:ext uri="{FF2B5EF4-FFF2-40B4-BE49-F238E27FC236}">
                <a16:creationId xmlns:a16="http://schemas.microsoft.com/office/drawing/2014/main" id="{0B22E7D3-FE83-40FF-A8B5-DB5D7EF85CD8}"/>
              </a:ext>
            </a:extLst>
          </p:cNvPr>
          <p:cNvSpPr>
            <a:spLocks noGrp="1"/>
          </p:cNvSpPr>
          <p:nvPr>
            <p:ph type="pic" sz="quarter" idx="14"/>
          </p:nvPr>
        </p:nvSpPr>
        <p:spPr>
          <a:xfrm>
            <a:off x="6172201" y="1825625"/>
            <a:ext cx="5181599" cy="3770313"/>
          </a:xfrm>
        </p:spPr>
        <p:txBody>
          <a:bodyPr/>
          <a:lstStyle/>
          <a:p>
            <a:r>
              <a:rPr lang="en-US"/>
              <a:t>Click icon to add picture</a:t>
            </a:r>
          </a:p>
        </p:txBody>
      </p:sp>
      <p:sp>
        <p:nvSpPr>
          <p:cNvPr id="7" name="Picture Placeholder 3">
            <a:extLst>
              <a:ext uri="{FF2B5EF4-FFF2-40B4-BE49-F238E27FC236}">
                <a16:creationId xmlns:a16="http://schemas.microsoft.com/office/drawing/2014/main" id="{732A61A5-83DE-4105-8208-7B25C5370243}"/>
              </a:ext>
            </a:extLst>
          </p:cNvPr>
          <p:cNvSpPr>
            <a:spLocks noGrp="1"/>
          </p:cNvSpPr>
          <p:nvPr>
            <p:ph type="pic" sz="quarter" idx="15"/>
          </p:nvPr>
        </p:nvSpPr>
        <p:spPr>
          <a:xfrm>
            <a:off x="828675" y="1825625"/>
            <a:ext cx="5181600" cy="3770313"/>
          </a:xfrm>
        </p:spPr>
        <p:txBody>
          <a:bodyPr/>
          <a:lstStyle/>
          <a:p>
            <a:r>
              <a:rPr lang="en-US"/>
              <a:t>Click icon to add picture</a:t>
            </a:r>
          </a:p>
        </p:txBody>
      </p:sp>
      <p:sp>
        <p:nvSpPr>
          <p:cNvPr id="9" name="Text Placeholder 20">
            <a:extLst>
              <a:ext uri="{FF2B5EF4-FFF2-40B4-BE49-F238E27FC236}">
                <a16:creationId xmlns:a16="http://schemas.microsoft.com/office/drawing/2014/main" id="{476BF314-F425-483C-A979-A26078C03415}"/>
              </a:ext>
            </a:extLst>
          </p:cNvPr>
          <p:cNvSpPr>
            <a:spLocks noGrp="1"/>
          </p:cNvSpPr>
          <p:nvPr>
            <p:ph type="body" sz="quarter" idx="16" hasCustomPrompt="1"/>
          </p:nvPr>
        </p:nvSpPr>
        <p:spPr>
          <a:xfrm>
            <a:off x="6172201"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Tree>
    <p:extLst>
      <p:ext uri="{BB962C8B-B14F-4D97-AF65-F5344CB8AC3E}">
        <p14:creationId xmlns:p14="http://schemas.microsoft.com/office/powerpoint/2010/main" val="22985412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_Bla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7CB3FE-0074-4341-B9CE-FD35A9B2AB7E}"/>
              </a:ext>
            </a:extLst>
          </p:cNvPr>
          <p:cNvPicPr>
            <a:picLocks noChangeAspect="1"/>
          </p:cNvPicPr>
          <p:nvPr userDrawn="1"/>
        </p:nvPicPr>
        <p:blipFill>
          <a:blip r:embed="rId2"/>
          <a:stretch>
            <a:fillRect/>
          </a:stretch>
        </p:blipFill>
        <p:spPr>
          <a:xfrm>
            <a:off x="2467" y="0"/>
            <a:ext cx="12187066" cy="6858000"/>
          </a:xfrm>
          <a:prstGeom prst="rect">
            <a:avLst/>
          </a:prstGeom>
        </p:spPr>
      </p:pic>
      <p:cxnSp>
        <p:nvCxnSpPr>
          <p:cNvPr id="17" name="Straight Connector 16">
            <a:extLst>
              <a:ext uri="{FF2B5EF4-FFF2-40B4-BE49-F238E27FC236}">
                <a16:creationId xmlns:a16="http://schemas.microsoft.com/office/drawing/2014/main" id="{817F54CE-00DF-42AA-AD7F-7F3E0711B0F5}"/>
              </a:ext>
            </a:extLst>
          </p:cNvPr>
          <p:cNvCxnSpPr/>
          <p:nvPr userDrawn="1"/>
        </p:nvCxnSpPr>
        <p:spPr>
          <a:xfrm>
            <a:off x="967740" y="3230880"/>
            <a:ext cx="670560" cy="0"/>
          </a:xfrm>
          <a:prstGeom prst="line">
            <a:avLst/>
          </a:prstGeom>
          <a:noFill/>
          <a:ln w="63500" cap="flat" cmpd="sng" algn="ctr">
            <a:solidFill>
              <a:schemeClr val="accent3"/>
            </a:solidFill>
            <a:prstDash val="solid"/>
            <a:miter lim="800000"/>
          </a:ln>
          <a:effectLst/>
        </p:spPr>
      </p:cxnSp>
      <p:sp>
        <p:nvSpPr>
          <p:cNvPr id="15" name="Title 10">
            <a:extLst>
              <a:ext uri="{FF2B5EF4-FFF2-40B4-BE49-F238E27FC236}">
                <a16:creationId xmlns:a16="http://schemas.microsoft.com/office/drawing/2014/main" id="{E4706075-B013-4C48-BDE8-57B463E07E0B}"/>
              </a:ext>
            </a:extLst>
          </p:cNvPr>
          <p:cNvSpPr>
            <a:spLocks noGrp="1"/>
          </p:cNvSpPr>
          <p:nvPr>
            <p:ph type="title" hasCustomPrompt="1"/>
          </p:nvPr>
        </p:nvSpPr>
        <p:spPr>
          <a:xfrm>
            <a:off x="838200" y="1964557"/>
            <a:ext cx="10456608" cy="889008"/>
          </a:xfrm>
        </p:spPr>
        <p:txBody>
          <a:bodyPr/>
          <a:lstStyle>
            <a:lvl1pPr>
              <a:defRPr spc="0" baseline="0">
                <a:gradFill>
                  <a:gsLst>
                    <a:gs pos="0">
                      <a:schemeClr val="bg1"/>
                    </a:gs>
                    <a:gs pos="100000">
                      <a:schemeClr val="bg1"/>
                    </a:gs>
                  </a:gsLst>
                  <a:lin ang="5400000" scaled="1"/>
                </a:gradFill>
              </a:defRPr>
            </a:lvl1pPr>
          </a:lstStyle>
          <a:p>
            <a:r>
              <a:rPr lang="en-US"/>
              <a:t>SECTION HEADING</a:t>
            </a:r>
          </a:p>
        </p:txBody>
      </p:sp>
      <p:sp>
        <p:nvSpPr>
          <p:cNvPr id="16" name="Text Placeholder 12">
            <a:extLst>
              <a:ext uri="{FF2B5EF4-FFF2-40B4-BE49-F238E27FC236}">
                <a16:creationId xmlns:a16="http://schemas.microsoft.com/office/drawing/2014/main" id="{BE44B54E-E72B-4602-9D94-130A680D4FED}"/>
              </a:ext>
            </a:extLst>
          </p:cNvPr>
          <p:cNvSpPr>
            <a:spLocks noGrp="1"/>
          </p:cNvSpPr>
          <p:nvPr>
            <p:ph type="body" sz="quarter" idx="13" hasCustomPrompt="1"/>
          </p:nvPr>
        </p:nvSpPr>
        <p:spPr>
          <a:xfrm>
            <a:off x="838201" y="3799406"/>
            <a:ext cx="9506804" cy="2114550"/>
          </a:xfrm>
        </p:spPr>
        <p:txBody>
          <a:bodyPr>
            <a:normAutofit/>
          </a:bodyPr>
          <a:lstStyle>
            <a:lvl1pPr marL="0" indent="0">
              <a:buNone/>
              <a:defRPr sz="2000">
                <a:gradFill>
                  <a:gsLst>
                    <a:gs pos="0">
                      <a:schemeClr val="bg1"/>
                    </a:gs>
                    <a:gs pos="100000">
                      <a:schemeClr val="bg1"/>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cxnSp>
        <p:nvCxnSpPr>
          <p:cNvPr id="7" name="Straight Connector 6">
            <a:extLst>
              <a:ext uri="{FF2B5EF4-FFF2-40B4-BE49-F238E27FC236}">
                <a16:creationId xmlns:a16="http://schemas.microsoft.com/office/drawing/2014/main" id="{A866A952-41AA-4980-8B22-41BC47219E18}"/>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13" name="Slide Number Placeholder 5">
            <a:extLst>
              <a:ext uri="{FF2B5EF4-FFF2-40B4-BE49-F238E27FC236}">
                <a16:creationId xmlns:a16="http://schemas.microsoft.com/office/drawing/2014/main" id="{EE8D0ED6-35C5-4844-8851-CA413D537BD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33F74769-B746-4F89-822E-7B1AB3270FB7}"/>
              </a:ext>
            </a:extLst>
          </p:cNvPr>
          <p:cNvGrpSpPr/>
          <p:nvPr userDrawn="1"/>
        </p:nvGrpSpPr>
        <p:grpSpPr>
          <a:xfrm>
            <a:off x="862912" y="6316626"/>
            <a:ext cx="1327184" cy="316696"/>
            <a:chOff x="2944813" y="2309813"/>
            <a:chExt cx="1290638" cy="307975"/>
          </a:xfrm>
          <a:solidFill>
            <a:schemeClr val="bg1"/>
          </a:solidFill>
        </p:grpSpPr>
        <p:sp>
          <p:nvSpPr>
            <p:cNvPr id="19" name="Freeform 69">
              <a:extLst>
                <a:ext uri="{FF2B5EF4-FFF2-40B4-BE49-F238E27FC236}">
                  <a16:creationId xmlns:a16="http://schemas.microsoft.com/office/drawing/2014/main" id="{BF47DC3B-E35A-4947-BF6D-691929610694}"/>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0">
              <a:extLst>
                <a:ext uri="{FF2B5EF4-FFF2-40B4-BE49-F238E27FC236}">
                  <a16:creationId xmlns:a16="http://schemas.microsoft.com/office/drawing/2014/main" id="{5B291174-F3D3-4869-8DCD-9453BD72F333}"/>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1">
              <a:extLst>
                <a:ext uri="{FF2B5EF4-FFF2-40B4-BE49-F238E27FC236}">
                  <a16:creationId xmlns:a16="http://schemas.microsoft.com/office/drawing/2014/main" id="{506D6F32-37C7-418E-B8BF-59A5F50541AA}"/>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2">
              <a:extLst>
                <a:ext uri="{FF2B5EF4-FFF2-40B4-BE49-F238E27FC236}">
                  <a16:creationId xmlns:a16="http://schemas.microsoft.com/office/drawing/2014/main" id="{4900580C-718F-4905-A051-EA0E652E449F}"/>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3">
              <a:extLst>
                <a:ext uri="{FF2B5EF4-FFF2-40B4-BE49-F238E27FC236}">
                  <a16:creationId xmlns:a16="http://schemas.microsoft.com/office/drawing/2014/main" id="{98D9BE33-AA46-4FFB-9C4B-40D012A286DC}"/>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74">
              <a:extLst>
                <a:ext uri="{FF2B5EF4-FFF2-40B4-BE49-F238E27FC236}">
                  <a16:creationId xmlns:a16="http://schemas.microsoft.com/office/drawing/2014/main" id="{4F0A6E4A-87DD-4293-86A6-E85A7BFADAAE}"/>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5">
              <a:extLst>
                <a:ext uri="{FF2B5EF4-FFF2-40B4-BE49-F238E27FC236}">
                  <a16:creationId xmlns:a16="http://schemas.microsoft.com/office/drawing/2014/main" id="{4CBAF5CE-2330-4B27-BFB0-16844A77A416}"/>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6">
              <a:extLst>
                <a:ext uri="{FF2B5EF4-FFF2-40B4-BE49-F238E27FC236}">
                  <a16:creationId xmlns:a16="http://schemas.microsoft.com/office/drawing/2014/main" id="{58D0CB73-7897-4B68-8C03-6C7C38D9502D}"/>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7">
              <a:extLst>
                <a:ext uri="{FF2B5EF4-FFF2-40B4-BE49-F238E27FC236}">
                  <a16:creationId xmlns:a16="http://schemas.microsoft.com/office/drawing/2014/main" id="{EA46B9AC-A9AB-4053-ABFA-35494B56D150}"/>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78">
              <a:extLst>
                <a:ext uri="{FF2B5EF4-FFF2-40B4-BE49-F238E27FC236}">
                  <a16:creationId xmlns:a16="http://schemas.microsoft.com/office/drawing/2014/main" id="{89832518-2D96-4842-8D7A-C55B867A5744}"/>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79">
              <a:extLst>
                <a:ext uri="{FF2B5EF4-FFF2-40B4-BE49-F238E27FC236}">
                  <a16:creationId xmlns:a16="http://schemas.microsoft.com/office/drawing/2014/main" id="{0E4E1134-D42F-4065-A1CF-3B64E7575003}"/>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0">
              <a:extLst>
                <a:ext uri="{FF2B5EF4-FFF2-40B4-BE49-F238E27FC236}">
                  <a16:creationId xmlns:a16="http://schemas.microsoft.com/office/drawing/2014/main" id="{2C26875D-C309-4606-81DA-478A850CB334}"/>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1">
              <a:extLst>
                <a:ext uri="{FF2B5EF4-FFF2-40B4-BE49-F238E27FC236}">
                  <a16:creationId xmlns:a16="http://schemas.microsoft.com/office/drawing/2014/main" id="{6BE263A3-7663-47DB-9961-40004B350BC5}"/>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2">
              <a:extLst>
                <a:ext uri="{FF2B5EF4-FFF2-40B4-BE49-F238E27FC236}">
                  <a16:creationId xmlns:a16="http://schemas.microsoft.com/office/drawing/2014/main" id="{93D95BE2-8BBB-4572-B22C-76E810C2A57A}"/>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3">
              <a:extLst>
                <a:ext uri="{FF2B5EF4-FFF2-40B4-BE49-F238E27FC236}">
                  <a16:creationId xmlns:a16="http://schemas.microsoft.com/office/drawing/2014/main" id="{51A02A18-E766-474D-9DF4-74649B130667}"/>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4">
              <a:extLst>
                <a:ext uri="{FF2B5EF4-FFF2-40B4-BE49-F238E27FC236}">
                  <a16:creationId xmlns:a16="http://schemas.microsoft.com/office/drawing/2014/main" id="{8BDCC9CE-113A-433F-B027-16A51E032E8B}"/>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5">
              <a:extLst>
                <a:ext uri="{FF2B5EF4-FFF2-40B4-BE49-F238E27FC236}">
                  <a16:creationId xmlns:a16="http://schemas.microsoft.com/office/drawing/2014/main" id="{B3295788-73E7-477D-BDAA-A3B12554F1BE}"/>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6">
              <a:extLst>
                <a:ext uri="{FF2B5EF4-FFF2-40B4-BE49-F238E27FC236}">
                  <a16:creationId xmlns:a16="http://schemas.microsoft.com/office/drawing/2014/main" id="{42839DBF-B0F1-4B7B-AC70-F39C823D2ACE}"/>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7">
              <a:extLst>
                <a:ext uri="{FF2B5EF4-FFF2-40B4-BE49-F238E27FC236}">
                  <a16:creationId xmlns:a16="http://schemas.microsoft.com/office/drawing/2014/main" id="{40EE8FC9-203B-460D-A406-F6429A7FDA16}"/>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88">
              <a:extLst>
                <a:ext uri="{FF2B5EF4-FFF2-40B4-BE49-F238E27FC236}">
                  <a16:creationId xmlns:a16="http://schemas.microsoft.com/office/drawing/2014/main" id="{A214139D-4544-4EBF-A35C-0A4F5DDE951E}"/>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89">
              <a:extLst>
                <a:ext uri="{FF2B5EF4-FFF2-40B4-BE49-F238E27FC236}">
                  <a16:creationId xmlns:a16="http://schemas.microsoft.com/office/drawing/2014/main" id="{2C40ACD3-3B46-44CF-A055-D597F66626C2}"/>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0">
              <a:extLst>
                <a:ext uri="{FF2B5EF4-FFF2-40B4-BE49-F238E27FC236}">
                  <a16:creationId xmlns:a16="http://schemas.microsoft.com/office/drawing/2014/main" id="{89D8D2AD-8A7C-406A-8E40-21A7549FA3BF}"/>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1">
              <a:extLst>
                <a:ext uri="{FF2B5EF4-FFF2-40B4-BE49-F238E27FC236}">
                  <a16:creationId xmlns:a16="http://schemas.microsoft.com/office/drawing/2014/main" id="{880C4F4D-F2F7-44D1-8FEE-F5F93F9BC5CF}"/>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2">
              <a:extLst>
                <a:ext uri="{FF2B5EF4-FFF2-40B4-BE49-F238E27FC236}">
                  <a16:creationId xmlns:a16="http://schemas.microsoft.com/office/drawing/2014/main" id="{7EBDA4C1-0309-410E-872D-5326C6CEF2A8}"/>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3">
              <a:extLst>
                <a:ext uri="{FF2B5EF4-FFF2-40B4-BE49-F238E27FC236}">
                  <a16:creationId xmlns:a16="http://schemas.microsoft.com/office/drawing/2014/main" id="{6285D019-AB7A-4BE3-9663-80A99D828C13}"/>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4">
              <a:extLst>
                <a:ext uri="{FF2B5EF4-FFF2-40B4-BE49-F238E27FC236}">
                  <a16:creationId xmlns:a16="http://schemas.microsoft.com/office/drawing/2014/main" id="{BAFD5AE6-F9FE-4F60-BCB8-8D4E4BC122F2}"/>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5">
              <a:extLst>
                <a:ext uri="{FF2B5EF4-FFF2-40B4-BE49-F238E27FC236}">
                  <a16:creationId xmlns:a16="http://schemas.microsoft.com/office/drawing/2014/main" id="{0CA275C8-D0B8-4DDC-8947-34228DD11986}"/>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6">
              <a:extLst>
                <a:ext uri="{FF2B5EF4-FFF2-40B4-BE49-F238E27FC236}">
                  <a16:creationId xmlns:a16="http://schemas.microsoft.com/office/drawing/2014/main" id="{F9482F33-0279-48B5-AC95-207C4BAD3FE3}"/>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7">
              <a:extLst>
                <a:ext uri="{FF2B5EF4-FFF2-40B4-BE49-F238E27FC236}">
                  <a16:creationId xmlns:a16="http://schemas.microsoft.com/office/drawing/2014/main" id="{4BA76E17-DFD3-40DF-8B17-8AFB23AA2A2A}"/>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98">
              <a:extLst>
                <a:ext uri="{FF2B5EF4-FFF2-40B4-BE49-F238E27FC236}">
                  <a16:creationId xmlns:a16="http://schemas.microsoft.com/office/drawing/2014/main" id="{E78CADA4-DF1C-4D50-8A50-6665DD2E2D86}"/>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99">
              <a:extLst>
                <a:ext uri="{FF2B5EF4-FFF2-40B4-BE49-F238E27FC236}">
                  <a16:creationId xmlns:a16="http://schemas.microsoft.com/office/drawing/2014/main" id="{0FC3668E-DF2B-4A53-A8FA-BE7218C9930B}"/>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0">
              <a:extLst>
                <a:ext uri="{FF2B5EF4-FFF2-40B4-BE49-F238E27FC236}">
                  <a16:creationId xmlns:a16="http://schemas.microsoft.com/office/drawing/2014/main" id="{659608A5-97FA-4236-9F56-35EB85316688}"/>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1">
              <a:extLst>
                <a:ext uri="{FF2B5EF4-FFF2-40B4-BE49-F238E27FC236}">
                  <a16:creationId xmlns:a16="http://schemas.microsoft.com/office/drawing/2014/main" id="{DC7E6A91-5F75-4AA7-90A8-ED0758110FE6}"/>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2">
              <a:extLst>
                <a:ext uri="{FF2B5EF4-FFF2-40B4-BE49-F238E27FC236}">
                  <a16:creationId xmlns:a16="http://schemas.microsoft.com/office/drawing/2014/main" id="{CF187ECA-4849-4DEE-958B-75DDF1CA2356}"/>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3">
              <a:extLst>
                <a:ext uri="{FF2B5EF4-FFF2-40B4-BE49-F238E27FC236}">
                  <a16:creationId xmlns:a16="http://schemas.microsoft.com/office/drawing/2014/main" id="{73415E9C-ACCC-4440-A268-E6A49C2D0E77}"/>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4">
              <a:extLst>
                <a:ext uri="{FF2B5EF4-FFF2-40B4-BE49-F238E27FC236}">
                  <a16:creationId xmlns:a16="http://schemas.microsoft.com/office/drawing/2014/main" id="{B45B6AFD-3032-4B6C-85BB-B96FBC7C54A1}"/>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5">
              <a:extLst>
                <a:ext uri="{FF2B5EF4-FFF2-40B4-BE49-F238E27FC236}">
                  <a16:creationId xmlns:a16="http://schemas.microsoft.com/office/drawing/2014/main" id="{F9B7C3A1-9311-4FFF-8DF5-790B64C9C85E}"/>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06">
              <a:extLst>
                <a:ext uri="{FF2B5EF4-FFF2-40B4-BE49-F238E27FC236}">
                  <a16:creationId xmlns:a16="http://schemas.microsoft.com/office/drawing/2014/main" id="{099997D0-5887-450A-84E0-4F6D53C27901}"/>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07">
              <a:extLst>
                <a:ext uri="{FF2B5EF4-FFF2-40B4-BE49-F238E27FC236}">
                  <a16:creationId xmlns:a16="http://schemas.microsoft.com/office/drawing/2014/main" id="{6B44BEC6-7FFB-462A-AFE0-1326AE87C802}"/>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8" name="Rectangle 57">
            <a:extLst>
              <a:ext uri="{FF2B5EF4-FFF2-40B4-BE49-F238E27FC236}">
                <a16:creationId xmlns:a16="http://schemas.microsoft.com/office/drawing/2014/main" id="{8B8DC5EB-D30A-2C43-ACEA-B01115E5FF23}"/>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24745309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ack">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2A64EF-D78E-4ACD-B3B8-6894C0232B1F}"/>
              </a:ext>
            </a:extLst>
          </p:cNvPr>
          <p:cNvSpPr/>
          <p:nvPr userDrawn="1"/>
        </p:nvSpPr>
        <p:spPr>
          <a:xfrm>
            <a:off x="775856" y="6192982"/>
            <a:ext cx="1455805" cy="522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D58F6A5-EB41-4160-8EA4-C30602685E40}"/>
              </a:ext>
            </a:extLst>
          </p:cNvPr>
          <p:cNvSpPr/>
          <p:nvPr userDrawn="1"/>
        </p:nvSpPr>
        <p:spPr>
          <a:xfrm>
            <a:off x="0" y="0"/>
            <a:ext cx="270588"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54F039C-D361-4B6A-ADDC-5966235FA2AF}"/>
              </a:ext>
            </a:extLst>
          </p:cNvPr>
          <p:cNvCxnSpPr/>
          <p:nvPr userDrawn="1"/>
        </p:nvCxnSpPr>
        <p:spPr>
          <a:xfrm>
            <a:off x="967740" y="3230880"/>
            <a:ext cx="670560" cy="0"/>
          </a:xfrm>
          <a:prstGeom prst="line">
            <a:avLst/>
          </a:prstGeom>
          <a:noFill/>
          <a:ln w="63500" cap="flat" cmpd="sng" algn="ctr">
            <a:solidFill>
              <a:schemeClr val="accent3"/>
            </a:solidFill>
            <a:prstDash val="solid"/>
            <a:miter lim="800000"/>
          </a:ln>
          <a:effectLst/>
        </p:spPr>
      </p:cxnSp>
      <p:sp>
        <p:nvSpPr>
          <p:cNvPr id="11" name="Title 10">
            <a:extLst>
              <a:ext uri="{FF2B5EF4-FFF2-40B4-BE49-F238E27FC236}">
                <a16:creationId xmlns:a16="http://schemas.microsoft.com/office/drawing/2014/main" id="{0FA16125-939E-4880-BCB9-99D9A40E426E}"/>
              </a:ext>
            </a:extLst>
          </p:cNvPr>
          <p:cNvSpPr>
            <a:spLocks noGrp="1"/>
          </p:cNvSpPr>
          <p:nvPr>
            <p:ph type="title" hasCustomPrompt="1"/>
          </p:nvPr>
        </p:nvSpPr>
        <p:spPr>
          <a:xfrm>
            <a:off x="838200" y="1964557"/>
            <a:ext cx="10456608" cy="889008"/>
          </a:xfrm>
        </p:spPr>
        <p:txBody>
          <a:bodyPr/>
          <a:lstStyle>
            <a:lvl1pPr>
              <a:defRPr spc="0" baseline="0">
                <a:gradFill>
                  <a:gsLst>
                    <a:gs pos="0">
                      <a:schemeClr val="bg1"/>
                    </a:gs>
                    <a:gs pos="100000">
                      <a:schemeClr val="bg1"/>
                    </a:gs>
                  </a:gsLst>
                  <a:lin ang="5400000" scaled="1"/>
                </a:gradFill>
              </a:defRPr>
            </a:lvl1pPr>
          </a:lstStyle>
          <a:p>
            <a:r>
              <a:rPr lang="en-US"/>
              <a:t>SECTION TITLE</a:t>
            </a:r>
          </a:p>
        </p:txBody>
      </p:sp>
      <p:sp>
        <p:nvSpPr>
          <p:cNvPr id="13" name="Text Placeholder 12">
            <a:extLst>
              <a:ext uri="{FF2B5EF4-FFF2-40B4-BE49-F238E27FC236}">
                <a16:creationId xmlns:a16="http://schemas.microsoft.com/office/drawing/2014/main" id="{B44774D3-AAB2-4AF2-B765-F0D9A2109172}"/>
              </a:ext>
            </a:extLst>
          </p:cNvPr>
          <p:cNvSpPr>
            <a:spLocks noGrp="1"/>
          </p:cNvSpPr>
          <p:nvPr>
            <p:ph type="body" sz="quarter" idx="13" hasCustomPrompt="1"/>
          </p:nvPr>
        </p:nvSpPr>
        <p:spPr>
          <a:xfrm>
            <a:off x="847725" y="3727488"/>
            <a:ext cx="9497279" cy="2114550"/>
          </a:xfrm>
        </p:spPr>
        <p:txBody>
          <a:bodyPr>
            <a:normAutofit/>
          </a:bodyPr>
          <a:lstStyle>
            <a:lvl1pPr marL="0" indent="0">
              <a:buNone/>
              <a:defRPr sz="2000">
                <a:gradFill>
                  <a:gsLst>
                    <a:gs pos="0">
                      <a:schemeClr val="bg1"/>
                    </a:gs>
                    <a:gs pos="100000">
                      <a:schemeClr val="bg1"/>
                    </a:gs>
                  </a:gsLst>
                  <a:lin ang="5400000" scaled="1"/>
                </a:gra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presentation description</a:t>
            </a:r>
          </a:p>
        </p:txBody>
      </p:sp>
      <p:grpSp>
        <p:nvGrpSpPr>
          <p:cNvPr id="10" name="Group 9">
            <a:extLst>
              <a:ext uri="{FF2B5EF4-FFF2-40B4-BE49-F238E27FC236}">
                <a16:creationId xmlns:a16="http://schemas.microsoft.com/office/drawing/2014/main" id="{BE688702-9972-41E5-A8B6-A293209A8735}"/>
              </a:ext>
            </a:extLst>
          </p:cNvPr>
          <p:cNvGrpSpPr/>
          <p:nvPr userDrawn="1"/>
        </p:nvGrpSpPr>
        <p:grpSpPr>
          <a:xfrm>
            <a:off x="862912" y="6316626"/>
            <a:ext cx="1327184" cy="316696"/>
            <a:chOff x="2944813" y="2309813"/>
            <a:chExt cx="1290638" cy="307975"/>
          </a:xfrm>
          <a:solidFill>
            <a:schemeClr val="bg1"/>
          </a:solidFill>
        </p:grpSpPr>
        <p:sp>
          <p:nvSpPr>
            <p:cNvPr id="12" name="Freeform 69">
              <a:extLst>
                <a:ext uri="{FF2B5EF4-FFF2-40B4-BE49-F238E27FC236}">
                  <a16:creationId xmlns:a16="http://schemas.microsoft.com/office/drawing/2014/main" id="{B375B704-B15C-42E4-B9A6-3A2765A0FDCF}"/>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0">
              <a:extLst>
                <a:ext uri="{FF2B5EF4-FFF2-40B4-BE49-F238E27FC236}">
                  <a16:creationId xmlns:a16="http://schemas.microsoft.com/office/drawing/2014/main" id="{A9730AEE-90CB-41AD-AC94-6A09240B7151}"/>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1">
              <a:extLst>
                <a:ext uri="{FF2B5EF4-FFF2-40B4-BE49-F238E27FC236}">
                  <a16:creationId xmlns:a16="http://schemas.microsoft.com/office/drawing/2014/main" id="{4BF2830A-0296-4097-9CAE-EFCCF48BC0D6}"/>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2">
              <a:extLst>
                <a:ext uri="{FF2B5EF4-FFF2-40B4-BE49-F238E27FC236}">
                  <a16:creationId xmlns:a16="http://schemas.microsoft.com/office/drawing/2014/main" id="{A9493EF2-845B-4F23-8DDE-F397CA264BC6}"/>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73">
              <a:extLst>
                <a:ext uri="{FF2B5EF4-FFF2-40B4-BE49-F238E27FC236}">
                  <a16:creationId xmlns:a16="http://schemas.microsoft.com/office/drawing/2014/main" id="{118D8BE2-47A3-484F-AEDE-7075093FFCD6}"/>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4">
              <a:extLst>
                <a:ext uri="{FF2B5EF4-FFF2-40B4-BE49-F238E27FC236}">
                  <a16:creationId xmlns:a16="http://schemas.microsoft.com/office/drawing/2014/main" id="{674B5324-4222-4B0C-B146-BD440605ABD3}"/>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5">
              <a:extLst>
                <a:ext uri="{FF2B5EF4-FFF2-40B4-BE49-F238E27FC236}">
                  <a16:creationId xmlns:a16="http://schemas.microsoft.com/office/drawing/2014/main" id="{BEFD93AB-FDF4-4DF9-8015-BC5CBC4B21C6}"/>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6">
              <a:extLst>
                <a:ext uri="{FF2B5EF4-FFF2-40B4-BE49-F238E27FC236}">
                  <a16:creationId xmlns:a16="http://schemas.microsoft.com/office/drawing/2014/main" id="{CD1A10EE-CE75-47E2-8C71-CD05CBF11C54}"/>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7">
              <a:extLst>
                <a:ext uri="{FF2B5EF4-FFF2-40B4-BE49-F238E27FC236}">
                  <a16:creationId xmlns:a16="http://schemas.microsoft.com/office/drawing/2014/main" id="{ABA23A3D-D41A-4212-B665-46F4F1D5FE52}"/>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8">
              <a:extLst>
                <a:ext uri="{FF2B5EF4-FFF2-40B4-BE49-F238E27FC236}">
                  <a16:creationId xmlns:a16="http://schemas.microsoft.com/office/drawing/2014/main" id="{26C0226B-ECD1-4449-BB67-C578BAAA80A4}"/>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9">
              <a:extLst>
                <a:ext uri="{FF2B5EF4-FFF2-40B4-BE49-F238E27FC236}">
                  <a16:creationId xmlns:a16="http://schemas.microsoft.com/office/drawing/2014/main" id="{FF0F0446-A7C9-4E0C-8107-4BFA8489D22C}"/>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80">
              <a:extLst>
                <a:ext uri="{FF2B5EF4-FFF2-40B4-BE49-F238E27FC236}">
                  <a16:creationId xmlns:a16="http://schemas.microsoft.com/office/drawing/2014/main" id="{06AA2A8B-CA9A-4504-8999-2B0678E9E679}"/>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81">
              <a:extLst>
                <a:ext uri="{FF2B5EF4-FFF2-40B4-BE49-F238E27FC236}">
                  <a16:creationId xmlns:a16="http://schemas.microsoft.com/office/drawing/2014/main" id="{51CB3939-D8E3-4C30-B641-04ADDC4956FC}"/>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2">
              <a:extLst>
                <a:ext uri="{FF2B5EF4-FFF2-40B4-BE49-F238E27FC236}">
                  <a16:creationId xmlns:a16="http://schemas.microsoft.com/office/drawing/2014/main" id="{851EC8E1-B6FE-4A22-8009-467F9813FDDE}"/>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83">
              <a:extLst>
                <a:ext uri="{FF2B5EF4-FFF2-40B4-BE49-F238E27FC236}">
                  <a16:creationId xmlns:a16="http://schemas.microsoft.com/office/drawing/2014/main" id="{539D3D10-AEA7-473E-9826-3AE0020E0FD1}"/>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4">
              <a:extLst>
                <a:ext uri="{FF2B5EF4-FFF2-40B4-BE49-F238E27FC236}">
                  <a16:creationId xmlns:a16="http://schemas.microsoft.com/office/drawing/2014/main" id="{2096A9BB-320E-483B-BD04-1A44B7A8D461}"/>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5">
              <a:extLst>
                <a:ext uri="{FF2B5EF4-FFF2-40B4-BE49-F238E27FC236}">
                  <a16:creationId xmlns:a16="http://schemas.microsoft.com/office/drawing/2014/main" id="{B375088D-2353-4879-9E78-751C91EA0752}"/>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6">
              <a:extLst>
                <a:ext uri="{FF2B5EF4-FFF2-40B4-BE49-F238E27FC236}">
                  <a16:creationId xmlns:a16="http://schemas.microsoft.com/office/drawing/2014/main" id="{9867C926-2AD9-46AB-8DCA-FC5A0A796FE7}"/>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7">
              <a:extLst>
                <a:ext uri="{FF2B5EF4-FFF2-40B4-BE49-F238E27FC236}">
                  <a16:creationId xmlns:a16="http://schemas.microsoft.com/office/drawing/2014/main" id="{193865DA-D966-4BF8-B81A-498C5F5B0C60}"/>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8">
              <a:extLst>
                <a:ext uri="{FF2B5EF4-FFF2-40B4-BE49-F238E27FC236}">
                  <a16:creationId xmlns:a16="http://schemas.microsoft.com/office/drawing/2014/main" id="{87E13B22-991B-4FCF-B2BA-7C0F63D0EC3D}"/>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9">
              <a:extLst>
                <a:ext uri="{FF2B5EF4-FFF2-40B4-BE49-F238E27FC236}">
                  <a16:creationId xmlns:a16="http://schemas.microsoft.com/office/drawing/2014/main" id="{856B27D8-D547-4907-8713-EB090399560C}"/>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90">
              <a:extLst>
                <a:ext uri="{FF2B5EF4-FFF2-40B4-BE49-F238E27FC236}">
                  <a16:creationId xmlns:a16="http://schemas.microsoft.com/office/drawing/2014/main" id="{CED22B37-E0A6-4ADD-A987-780D474B5ECC}"/>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91">
              <a:extLst>
                <a:ext uri="{FF2B5EF4-FFF2-40B4-BE49-F238E27FC236}">
                  <a16:creationId xmlns:a16="http://schemas.microsoft.com/office/drawing/2014/main" id="{2D96451F-148E-4BFF-8730-784177CA6EE3}"/>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92">
              <a:extLst>
                <a:ext uri="{FF2B5EF4-FFF2-40B4-BE49-F238E27FC236}">
                  <a16:creationId xmlns:a16="http://schemas.microsoft.com/office/drawing/2014/main" id="{03BF33F3-E941-457E-AF1E-4FE06585395E}"/>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93">
              <a:extLst>
                <a:ext uri="{FF2B5EF4-FFF2-40B4-BE49-F238E27FC236}">
                  <a16:creationId xmlns:a16="http://schemas.microsoft.com/office/drawing/2014/main" id="{35424386-0AD0-44B3-B15F-7D7E8632DB3F}"/>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4">
              <a:extLst>
                <a:ext uri="{FF2B5EF4-FFF2-40B4-BE49-F238E27FC236}">
                  <a16:creationId xmlns:a16="http://schemas.microsoft.com/office/drawing/2014/main" id="{B0A58BD4-705E-4DE9-AE42-A42EC212D8AA}"/>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5">
              <a:extLst>
                <a:ext uri="{FF2B5EF4-FFF2-40B4-BE49-F238E27FC236}">
                  <a16:creationId xmlns:a16="http://schemas.microsoft.com/office/drawing/2014/main" id="{B1D97FDF-C384-4A02-9AB2-7AEC3D4C09FC}"/>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6">
              <a:extLst>
                <a:ext uri="{FF2B5EF4-FFF2-40B4-BE49-F238E27FC236}">
                  <a16:creationId xmlns:a16="http://schemas.microsoft.com/office/drawing/2014/main" id="{32058F13-6BAE-457A-9FE7-89C060960E8A}"/>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7">
              <a:extLst>
                <a:ext uri="{FF2B5EF4-FFF2-40B4-BE49-F238E27FC236}">
                  <a16:creationId xmlns:a16="http://schemas.microsoft.com/office/drawing/2014/main" id="{1CB310EE-D11F-4231-835F-F2897BB8C045}"/>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8">
              <a:extLst>
                <a:ext uri="{FF2B5EF4-FFF2-40B4-BE49-F238E27FC236}">
                  <a16:creationId xmlns:a16="http://schemas.microsoft.com/office/drawing/2014/main" id="{18B8E39A-FBA5-4C25-B78F-2CC443F1D0CB}"/>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9">
              <a:extLst>
                <a:ext uri="{FF2B5EF4-FFF2-40B4-BE49-F238E27FC236}">
                  <a16:creationId xmlns:a16="http://schemas.microsoft.com/office/drawing/2014/main" id="{097E9255-7C95-4018-B100-4728E77BF56A}"/>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00">
              <a:extLst>
                <a:ext uri="{FF2B5EF4-FFF2-40B4-BE49-F238E27FC236}">
                  <a16:creationId xmlns:a16="http://schemas.microsoft.com/office/drawing/2014/main" id="{86AF3A43-08CF-41FF-92B5-5AB169BEB359}"/>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1">
              <a:extLst>
                <a:ext uri="{FF2B5EF4-FFF2-40B4-BE49-F238E27FC236}">
                  <a16:creationId xmlns:a16="http://schemas.microsoft.com/office/drawing/2014/main" id="{4A89F7ED-7D29-4A7C-90CB-41620FB38E29}"/>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02">
              <a:extLst>
                <a:ext uri="{FF2B5EF4-FFF2-40B4-BE49-F238E27FC236}">
                  <a16:creationId xmlns:a16="http://schemas.microsoft.com/office/drawing/2014/main" id="{82226A09-2E25-471F-BE15-45A347BB75C6}"/>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03">
              <a:extLst>
                <a:ext uri="{FF2B5EF4-FFF2-40B4-BE49-F238E27FC236}">
                  <a16:creationId xmlns:a16="http://schemas.microsoft.com/office/drawing/2014/main" id="{B187A614-D050-46AE-B72C-AC3E87A2F837}"/>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4">
              <a:extLst>
                <a:ext uri="{FF2B5EF4-FFF2-40B4-BE49-F238E27FC236}">
                  <a16:creationId xmlns:a16="http://schemas.microsoft.com/office/drawing/2014/main" id="{7246FAD9-4C57-41C6-8928-876359F1A2E4}"/>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5">
              <a:extLst>
                <a:ext uri="{FF2B5EF4-FFF2-40B4-BE49-F238E27FC236}">
                  <a16:creationId xmlns:a16="http://schemas.microsoft.com/office/drawing/2014/main" id="{D062F1DA-0132-4B6F-980A-8CE6539BD267}"/>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6">
              <a:extLst>
                <a:ext uri="{FF2B5EF4-FFF2-40B4-BE49-F238E27FC236}">
                  <a16:creationId xmlns:a16="http://schemas.microsoft.com/office/drawing/2014/main" id="{CC10898C-F29F-4275-A074-94FF1F1693E3}"/>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7">
              <a:extLst>
                <a:ext uri="{FF2B5EF4-FFF2-40B4-BE49-F238E27FC236}">
                  <a16:creationId xmlns:a16="http://schemas.microsoft.com/office/drawing/2014/main" id="{939A9831-805C-4B4D-B22F-6370132041F9}"/>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53" name="Straight Connector 52">
            <a:extLst>
              <a:ext uri="{FF2B5EF4-FFF2-40B4-BE49-F238E27FC236}">
                <a16:creationId xmlns:a16="http://schemas.microsoft.com/office/drawing/2014/main" id="{CCA8DB0B-8F7F-0A46-9E14-5CF2AF02EDC7}"/>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54" name="Slide Number Placeholder 5">
            <a:extLst>
              <a:ext uri="{FF2B5EF4-FFF2-40B4-BE49-F238E27FC236}">
                <a16:creationId xmlns:a16="http://schemas.microsoft.com/office/drawing/2014/main" id="{78805227-AE96-5446-839A-7E6FA8E39EA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2E15A2CC-4B99-EC49-AC74-ADD53B73389A}"/>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26593790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mparison_Black">
    <p:bg>
      <p:bgPr>
        <a:solidFill>
          <a:schemeClr val="tx1"/>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95329"/>
            <a:ext cx="5200650" cy="3200401"/>
          </a:xfrm>
        </p:spPr>
        <p:txBody>
          <a:bodyPr/>
          <a:lstStyle>
            <a:lvl1pPr>
              <a:defRPr>
                <a:gradFill>
                  <a:gsLst>
                    <a:gs pos="0">
                      <a:schemeClr val="bg1"/>
                    </a:gs>
                    <a:gs pos="100000">
                      <a:schemeClr val="bg1"/>
                    </a:gs>
                  </a:gsLst>
                  <a:lin ang="5400000" scaled="1"/>
                </a:gradFill>
              </a:defRPr>
            </a:lvl1pPr>
            <a:lvl2pPr>
              <a:defRPr/>
            </a:lvl2pPr>
            <a:lvl3pPr>
              <a:defRPr/>
            </a:lvl3pPr>
            <a:lvl4pPr>
              <a:defRPr/>
            </a:lvl4pPr>
            <a:lvl5pPr>
              <a:defRPr/>
            </a:lvl5pPr>
          </a:lstStyle>
          <a:p>
            <a:pPr lvl="0"/>
            <a:r>
              <a:rPr lang="en-US"/>
              <a:t>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2395329"/>
            <a:ext cx="5181600" cy="3200401"/>
          </a:xfrm>
        </p:spPr>
        <p:txBody>
          <a:bodyPr>
            <a:normAutofit/>
          </a:bodyPr>
          <a:lstStyle>
            <a:lvl1pPr marL="0" indent="0">
              <a:buNone/>
              <a:defRPr sz="2400">
                <a:gradFill>
                  <a:gsLst>
                    <a:gs pos="0">
                      <a:schemeClr val="bg1"/>
                    </a:gs>
                    <a:gs pos="100000">
                      <a:schemeClr val="bg1"/>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gradFill>
                  <a:gsLst>
                    <a:gs pos="0">
                      <a:schemeClr val="bg1"/>
                    </a:gs>
                    <a:gs pos="100000">
                      <a:schemeClr val="bg1"/>
                    </a:gs>
                  </a:gsLst>
                  <a:lin ang="5400000" scaled="1"/>
                </a:gradFill>
              </a:defRPr>
            </a:lvl1pPr>
          </a:lstStyle>
          <a:p>
            <a:r>
              <a:rPr lang="en-US"/>
              <a:t>Sample Slide</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gradFill>
                  <a:gsLst>
                    <a:gs pos="0">
                      <a:schemeClr val="bg1"/>
                    </a:gs>
                    <a:gs pos="100000">
                      <a:schemeClr val="bg1"/>
                    </a:gs>
                  </a:gsLst>
                  <a:lin ang="5400000" scaled="1"/>
                </a:gradFill>
              </a:defRPr>
            </a:lvl1pPr>
          </a:lstStyle>
          <a:p>
            <a:pPr lvl="0"/>
            <a:r>
              <a:rPr lang="en-US"/>
              <a:t>CLICK TO ADD TEXT</a:t>
            </a:r>
          </a:p>
        </p:txBody>
      </p:sp>
      <p:sp>
        <p:nvSpPr>
          <p:cNvPr id="8" name="Rectangle 7">
            <a:extLst>
              <a:ext uri="{FF2B5EF4-FFF2-40B4-BE49-F238E27FC236}">
                <a16:creationId xmlns:a16="http://schemas.microsoft.com/office/drawing/2014/main" id="{85F00E41-46DE-450E-85DE-AA76A30A2EE5}"/>
              </a:ext>
            </a:extLst>
          </p:cNvPr>
          <p:cNvSpPr/>
          <p:nvPr userDrawn="1"/>
        </p:nvSpPr>
        <p:spPr>
          <a:xfrm>
            <a:off x="0" y="0"/>
            <a:ext cx="270588"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069FAA-05B3-45AC-812C-007FECB1850C}"/>
              </a:ext>
            </a:extLst>
          </p:cNvPr>
          <p:cNvSpPr/>
          <p:nvPr userDrawn="1"/>
        </p:nvSpPr>
        <p:spPr>
          <a:xfrm>
            <a:off x="775856" y="6192982"/>
            <a:ext cx="1455805" cy="522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7943CBD-B2A9-4966-ACA5-E9053F395B2B}"/>
              </a:ext>
            </a:extLst>
          </p:cNvPr>
          <p:cNvGrpSpPr/>
          <p:nvPr userDrawn="1"/>
        </p:nvGrpSpPr>
        <p:grpSpPr>
          <a:xfrm>
            <a:off x="862912" y="6316626"/>
            <a:ext cx="1327184" cy="316696"/>
            <a:chOff x="2944813" y="2309813"/>
            <a:chExt cx="1290638" cy="307975"/>
          </a:xfrm>
          <a:solidFill>
            <a:schemeClr val="bg1"/>
          </a:solidFill>
        </p:grpSpPr>
        <p:sp>
          <p:nvSpPr>
            <p:cNvPr id="13" name="Freeform 69">
              <a:extLst>
                <a:ext uri="{FF2B5EF4-FFF2-40B4-BE49-F238E27FC236}">
                  <a16:creationId xmlns:a16="http://schemas.microsoft.com/office/drawing/2014/main" id="{D85904D3-B093-41E7-874B-C592F37AC2EA}"/>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0">
              <a:extLst>
                <a:ext uri="{FF2B5EF4-FFF2-40B4-BE49-F238E27FC236}">
                  <a16:creationId xmlns:a16="http://schemas.microsoft.com/office/drawing/2014/main" id="{6088409E-5DC3-438F-A6A6-8EDF2DD5A6AD}"/>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1">
              <a:extLst>
                <a:ext uri="{FF2B5EF4-FFF2-40B4-BE49-F238E27FC236}">
                  <a16:creationId xmlns:a16="http://schemas.microsoft.com/office/drawing/2014/main" id="{00662504-05B4-47C4-BE85-E9B8DBDFB378}"/>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2">
              <a:extLst>
                <a:ext uri="{FF2B5EF4-FFF2-40B4-BE49-F238E27FC236}">
                  <a16:creationId xmlns:a16="http://schemas.microsoft.com/office/drawing/2014/main" id="{0E364EE1-B48D-4D85-A465-A8BEA32211AA}"/>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3">
              <a:extLst>
                <a:ext uri="{FF2B5EF4-FFF2-40B4-BE49-F238E27FC236}">
                  <a16:creationId xmlns:a16="http://schemas.microsoft.com/office/drawing/2014/main" id="{C3C26F9E-970A-4433-A590-E1C5C7CB58C1}"/>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4">
              <a:extLst>
                <a:ext uri="{FF2B5EF4-FFF2-40B4-BE49-F238E27FC236}">
                  <a16:creationId xmlns:a16="http://schemas.microsoft.com/office/drawing/2014/main" id="{7FE7203E-918F-4E0F-89B8-C36573BD528C}"/>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5">
              <a:extLst>
                <a:ext uri="{FF2B5EF4-FFF2-40B4-BE49-F238E27FC236}">
                  <a16:creationId xmlns:a16="http://schemas.microsoft.com/office/drawing/2014/main" id="{B8FC7113-7E2F-4673-95E0-EE31B55F46F5}"/>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6">
              <a:extLst>
                <a:ext uri="{FF2B5EF4-FFF2-40B4-BE49-F238E27FC236}">
                  <a16:creationId xmlns:a16="http://schemas.microsoft.com/office/drawing/2014/main" id="{9B1E8BDF-BC3A-47BE-9ED6-67CD8D1E1D53}"/>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7">
              <a:extLst>
                <a:ext uri="{FF2B5EF4-FFF2-40B4-BE49-F238E27FC236}">
                  <a16:creationId xmlns:a16="http://schemas.microsoft.com/office/drawing/2014/main" id="{5ABF5890-FA6B-49D5-AB84-636B7B0F1DDA}"/>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8">
              <a:extLst>
                <a:ext uri="{FF2B5EF4-FFF2-40B4-BE49-F238E27FC236}">
                  <a16:creationId xmlns:a16="http://schemas.microsoft.com/office/drawing/2014/main" id="{4F754BCE-0FB4-4571-87AF-1D50EA5431D0}"/>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9">
              <a:extLst>
                <a:ext uri="{FF2B5EF4-FFF2-40B4-BE49-F238E27FC236}">
                  <a16:creationId xmlns:a16="http://schemas.microsoft.com/office/drawing/2014/main" id="{7B143973-CD5E-49F2-B1A0-045F264BF0E7}"/>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0">
              <a:extLst>
                <a:ext uri="{FF2B5EF4-FFF2-40B4-BE49-F238E27FC236}">
                  <a16:creationId xmlns:a16="http://schemas.microsoft.com/office/drawing/2014/main" id="{5AA7F6EA-C5F1-4BB4-91FC-B8F95C1D0A3F}"/>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1">
              <a:extLst>
                <a:ext uri="{FF2B5EF4-FFF2-40B4-BE49-F238E27FC236}">
                  <a16:creationId xmlns:a16="http://schemas.microsoft.com/office/drawing/2014/main" id="{89493EF7-BB24-4967-AA18-954129874093}"/>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2">
              <a:extLst>
                <a:ext uri="{FF2B5EF4-FFF2-40B4-BE49-F238E27FC236}">
                  <a16:creationId xmlns:a16="http://schemas.microsoft.com/office/drawing/2014/main" id="{2024EA76-8B2B-4DB8-A00E-E9D60200E6E3}"/>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3">
              <a:extLst>
                <a:ext uri="{FF2B5EF4-FFF2-40B4-BE49-F238E27FC236}">
                  <a16:creationId xmlns:a16="http://schemas.microsoft.com/office/drawing/2014/main" id="{1ABD16B2-E943-41FA-AF69-43AB40E54C4D}"/>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4">
              <a:extLst>
                <a:ext uri="{FF2B5EF4-FFF2-40B4-BE49-F238E27FC236}">
                  <a16:creationId xmlns:a16="http://schemas.microsoft.com/office/drawing/2014/main" id="{B264D4C6-19BF-456E-ACF9-6D67E5AA3FA7}"/>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5">
              <a:extLst>
                <a:ext uri="{FF2B5EF4-FFF2-40B4-BE49-F238E27FC236}">
                  <a16:creationId xmlns:a16="http://schemas.microsoft.com/office/drawing/2014/main" id="{47B8072A-26A7-46B9-97FC-47375157413C}"/>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6">
              <a:extLst>
                <a:ext uri="{FF2B5EF4-FFF2-40B4-BE49-F238E27FC236}">
                  <a16:creationId xmlns:a16="http://schemas.microsoft.com/office/drawing/2014/main" id="{B8E63358-3C90-4466-BC2C-7C2B5FBC87F5}"/>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7">
              <a:extLst>
                <a:ext uri="{FF2B5EF4-FFF2-40B4-BE49-F238E27FC236}">
                  <a16:creationId xmlns:a16="http://schemas.microsoft.com/office/drawing/2014/main" id="{BA572CFC-FE81-4B83-B503-1E519A05D0D5}"/>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8">
              <a:extLst>
                <a:ext uri="{FF2B5EF4-FFF2-40B4-BE49-F238E27FC236}">
                  <a16:creationId xmlns:a16="http://schemas.microsoft.com/office/drawing/2014/main" id="{D31BD59C-2CBD-4184-9FBA-9E62306ADA24}"/>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9">
              <a:extLst>
                <a:ext uri="{FF2B5EF4-FFF2-40B4-BE49-F238E27FC236}">
                  <a16:creationId xmlns:a16="http://schemas.microsoft.com/office/drawing/2014/main" id="{CB1DDAC2-D978-4A67-B981-8645E87240E6}"/>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0">
              <a:extLst>
                <a:ext uri="{FF2B5EF4-FFF2-40B4-BE49-F238E27FC236}">
                  <a16:creationId xmlns:a16="http://schemas.microsoft.com/office/drawing/2014/main" id="{2826BE62-200F-444C-81D9-48559A8D8165}"/>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1">
              <a:extLst>
                <a:ext uri="{FF2B5EF4-FFF2-40B4-BE49-F238E27FC236}">
                  <a16:creationId xmlns:a16="http://schemas.microsoft.com/office/drawing/2014/main" id="{560B9055-EB48-4566-A9C7-DE43BCE454F6}"/>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2">
              <a:extLst>
                <a:ext uri="{FF2B5EF4-FFF2-40B4-BE49-F238E27FC236}">
                  <a16:creationId xmlns:a16="http://schemas.microsoft.com/office/drawing/2014/main" id="{23C2B384-7258-493D-B810-B7CD68099484}"/>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3">
              <a:extLst>
                <a:ext uri="{FF2B5EF4-FFF2-40B4-BE49-F238E27FC236}">
                  <a16:creationId xmlns:a16="http://schemas.microsoft.com/office/drawing/2014/main" id="{13A2BEED-8B92-4DAA-8544-AAAEC36627DA}"/>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4">
              <a:extLst>
                <a:ext uri="{FF2B5EF4-FFF2-40B4-BE49-F238E27FC236}">
                  <a16:creationId xmlns:a16="http://schemas.microsoft.com/office/drawing/2014/main" id="{4B3A06E7-D336-4B0F-8503-19ADA1CEC4B5}"/>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5">
              <a:extLst>
                <a:ext uri="{FF2B5EF4-FFF2-40B4-BE49-F238E27FC236}">
                  <a16:creationId xmlns:a16="http://schemas.microsoft.com/office/drawing/2014/main" id="{F555710F-2788-4E54-8FF2-80358C967F9A}"/>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6">
              <a:extLst>
                <a:ext uri="{FF2B5EF4-FFF2-40B4-BE49-F238E27FC236}">
                  <a16:creationId xmlns:a16="http://schemas.microsoft.com/office/drawing/2014/main" id="{70A70E35-962C-48B2-8150-E77D0249A4A8}"/>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FCDA3DAC-0C02-40C7-9241-80034714A10C}"/>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4DC0C65F-673F-4FE1-870B-7DACB4BC8582}"/>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368F73E4-71A3-4345-B9D1-9BD01CDD4EE3}"/>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0">
              <a:extLst>
                <a:ext uri="{FF2B5EF4-FFF2-40B4-BE49-F238E27FC236}">
                  <a16:creationId xmlns:a16="http://schemas.microsoft.com/office/drawing/2014/main" id="{81FE4127-559A-4BED-9E87-97A67DD1325E}"/>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1">
              <a:extLst>
                <a:ext uri="{FF2B5EF4-FFF2-40B4-BE49-F238E27FC236}">
                  <a16:creationId xmlns:a16="http://schemas.microsoft.com/office/drawing/2014/main" id="{00731389-6E0F-4BB2-B48B-49277E9DFEB1}"/>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2">
              <a:extLst>
                <a:ext uri="{FF2B5EF4-FFF2-40B4-BE49-F238E27FC236}">
                  <a16:creationId xmlns:a16="http://schemas.microsoft.com/office/drawing/2014/main" id="{65C74242-D7D7-4CD4-933E-D5F8C72FDB1D}"/>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3">
              <a:extLst>
                <a:ext uri="{FF2B5EF4-FFF2-40B4-BE49-F238E27FC236}">
                  <a16:creationId xmlns:a16="http://schemas.microsoft.com/office/drawing/2014/main" id="{3A5F3D88-C4EC-477A-BB47-772DB733599A}"/>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4">
              <a:extLst>
                <a:ext uri="{FF2B5EF4-FFF2-40B4-BE49-F238E27FC236}">
                  <a16:creationId xmlns:a16="http://schemas.microsoft.com/office/drawing/2014/main" id="{313B2963-9302-4FBB-B695-9BC727A41E83}"/>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5">
              <a:extLst>
                <a:ext uri="{FF2B5EF4-FFF2-40B4-BE49-F238E27FC236}">
                  <a16:creationId xmlns:a16="http://schemas.microsoft.com/office/drawing/2014/main" id="{D508349F-8FB2-4F86-B7CF-7C6BF81ED31E}"/>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6">
              <a:extLst>
                <a:ext uri="{FF2B5EF4-FFF2-40B4-BE49-F238E27FC236}">
                  <a16:creationId xmlns:a16="http://schemas.microsoft.com/office/drawing/2014/main" id="{A857D174-21EA-4274-91FD-DC883F1C0A2E}"/>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7">
              <a:extLst>
                <a:ext uri="{FF2B5EF4-FFF2-40B4-BE49-F238E27FC236}">
                  <a16:creationId xmlns:a16="http://schemas.microsoft.com/office/drawing/2014/main" id="{1ABD7753-57B1-4F31-B404-44E34620877A}"/>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6" name="Text Placeholder 20">
            <a:extLst>
              <a:ext uri="{FF2B5EF4-FFF2-40B4-BE49-F238E27FC236}">
                <a16:creationId xmlns:a16="http://schemas.microsoft.com/office/drawing/2014/main" id="{4A2E85B4-7283-4562-B675-D49EFE6C6E26}"/>
              </a:ext>
            </a:extLst>
          </p:cNvPr>
          <p:cNvSpPr>
            <a:spLocks noGrp="1"/>
          </p:cNvSpPr>
          <p:nvPr>
            <p:ph type="body" sz="quarter" idx="16" hasCustomPrompt="1"/>
          </p:nvPr>
        </p:nvSpPr>
        <p:spPr>
          <a:xfrm>
            <a:off x="828675" y="1825625"/>
            <a:ext cx="5181600" cy="348875"/>
          </a:xfrm>
        </p:spPr>
        <p:txBody>
          <a:bodyPr>
            <a:noAutofit/>
          </a:bodyPr>
          <a:lstStyle>
            <a:lvl1pPr marL="0" indent="0">
              <a:buNone/>
              <a:defRPr sz="2400" b="1">
                <a:gradFill>
                  <a:gsLst>
                    <a:gs pos="0">
                      <a:schemeClr val="bg1"/>
                    </a:gs>
                    <a:gs pos="100000">
                      <a:schemeClr val="bg1"/>
                    </a:gs>
                  </a:gsLst>
                  <a:lin ang="5400000" scaled="1"/>
                </a:gradFill>
              </a:defRPr>
            </a:lvl1pPr>
          </a:lstStyle>
          <a:p>
            <a:pPr lvl="0"/>
            <a:r>
              <a:rPr lang="en-US"/>
              <a:t>CLICK TO ADD TEXT</a:t>
            </a:r>
          </a:p>
        </p:txBody>
      </p:sp>
      <p:cxnSp>
        <p:nvCxnSpPr>
          <p:cNvPr id="58" name="Straight Connector 57">
            <a:extLst>
              <a:ext uri="{FF2B5EF4-FFF2-40B4-BE49-F238E27FC236}">
                <a16:creationId xmlns:a16="http://schemas.microsoft.com/office/drawing/2014/main" id="{06A06862-AD95-F748-9C79-64239377987A}"/>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59" name="Slide Number Placeholder 5">
            <a:extLst>
              <a:ext uri="{FF2B5EF4-FFF2-40B4-BE49-F238E27FC236}">
                <a16:creationId xmlns:a16="http://schemas.microsoft.com/office/drawing/2014/main" id="{42531C19-97D2-BD4A-AC52-1199187804A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F1322DB4-C146-B94B-B278-AABDC3AEAF0B}"/>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30207206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ntent with Images_Black">
    <p:bg>
      <p:bgPr>
        <a:solidFill>
          <a:schemeClr val="tx1"/>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828675" y="1825625"/>
            <a:ext cx="5200650" cy="3770105"/>
          </a:xfrm>
        </p:spPr>
        <p:txBody>
          <a:bodyPr/>
          <a:lstStyle>
            <a:lvl1pPr>
              <a:defRPr>
                <a:gradFill>
                  <a:gsLst>
                    <a:gs pos="0">
                      <a:schemeClr val="bg1"/>
                    </a:gs>
                    <a:gs pos="100000">
                      <a:schemeClr val="bg1"/>
                    </a:gs>
                  </a:gsLst>
                  <a:lin ang="5400000" scaled="1"/>
                </a:gradFill>
              </a:defRPr>
            </a:lvl1pPr>
            <a:lvl2pPr>
              <a:defRPr/>
            </a:lvl2pPr>
            <a:lvl3pPr>
              <a:defRPr/>
            </a:lvl3pPr>
            <a:lvl4pPr>
              <a:defRPr/>
            </a:lvl4pPr>
            <a:lvl5pPr>
              <a:defRPr/>
            </a:lvl5pPr>
          </a:lstStyle>
          <a:p>
            <a:pPr lvl="0"/>
            <a:r>
              <a:rPr lang="en-US"/>
              <a:t>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gradFill>
                  <a:gsLst>
                    <a:gs pos="0">
                      <a:schemeClr val="bg1"/>
                    </a:gs>
                    <a:gs pos="100000">
                      <a:schemeClr val="bg1"/>
                    </a:gs>
                  </a:gsLst>
                  <a:lin ang="5400000" scaled="1"/>
                </a:gradFill>
              </a:defRPr>
            </a:lvl1pPr>
          </a:lstStyle>
          <a:p>
            <a:r>
              <a:rPr lang="en-US"/>
              <a:t>Sample Slide</a:t>
            </a:r>
          </a:p>
        </p:txBody>
      </p:sp>
      <p:sp>
        <p:nvSpPr>
          <p:cNvPr id="8" name="Rectangle 7">
            <a:extLst>
              <a:ext uri="{FF2B5EF4-FFF2-40B4-BE49-F238E27FC236}">
                <a16:creationId xmlns:a16="http://schemas.microsoft.com/office/drawing/2014/main" id="{85F00E41-46DE-450E-85DE-AA76A30A2EE5}"/>
              </a:ext>
            </a:extLst>
          </p:cNvPr>
          <p:cNvSpPr/>
          <p:nvPr userDrawn="1"/>
        </p:nvSpPr>
        <p:spPr>
          <a:xfrm>
            <a:off x="0" y="0"/>
            <a:ext cx="270588"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069FAA-05B3-45AC-812C-007FECB1850C}"/>
              </a:ext>
            </a:extLst>
          </p:cNvPr>
          <p:cNvSpPr/>
          <p:nvPr userDrawn="1"/>
        </p:nvSpPr>
        <p:spPr>
          <a:xfrm>
            <a:off x="775856" y="6192982"/>
            <a:ext cx="1455805" cy="522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7943CBD-B2A9-4966-ACA5-E9053F395B2B}"/>
              </a:ext>
            </a:extLst>
          </p:cNvPr>
          <p:cNvGrpSpPr/>
          <p:nvPr userDrawn="1"/>
        </p:nvGrpSpPr>
        <p:grpSpPr>
          <a:xfrm>
            <a:off x="862912" y="6316626"/>
            <a:ext cx="1327184" cy="316696"/>
            <a:chOff x="2944813" y="2309813"/>
            <a:chExt cx="1290638" cy="307975"/>
          </a:xfrm>
          <a:solidFill>
            <a:schemeClr val="bg1"/>
          </a:solidFill>
        </p:grpSpPr>
        <p:sp>
          <p:nvSpPr>
            <p:cNvPr id="13" name="Freeform 69">
              <a:extLst>
                <a:ext uri="{FF2B5EF4-FFF2-40B4-BE49-F238E27FC236}">
                  <a16:creationId xmlns:a16="http://schemas.microsoft.com/office/drawing/2014/main" id="{D85904D3-B093-41E7-874B-C592F37AC2EA}"/>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0">
              <a:extLst>
                <a:ext uri="{FF2B5EF4-FFF2-40B4-BE49-F238E27FC236}">
                  <a16:creationId xmlns:a16="http://schemas.microsoft.com/office/drawing/2014/main" id="{6088409E-5DC3-438F-A6A6-8EDF2DD5A6AD}"/>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1">
              <a:extLst>
                <a:ext uri="{FF2B5EF4-FFF2-40B4-BE49-F238E27FC236}">
                  <a16:creationId xmlns:a16="http://schemas.microsoft.com/office/drawing/2014/main" id="{00662504-05B4-47C4-BE85-E9B8DBDFB378}"/>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2">
              <a:extLst>
                <a:ext uri="{FF2B5EF4-FFF2-40B4-BE49-F238E27FC236}">
                  <a16:creationId xmlns:a16="http://schemas.microsoft.com/office/drawing/2014/main" id="{0E364EE1-B48D-4D85-A465-A8BEA32211AA}"/>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3">
              <a:extLst>
                <a:ext uri="{FF2B5EF4-FFF2-40B4-BE49-F238E27FC236}">
                  <a16:creationId xmlns:a16="http://schemas.microsoft.com/office/drawing/2014/main" id="{C3C26F9E-970A-4433-A590-E1C5C7CB58C1}"/>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4">
              <a:extLst>
                <a:ext uri="{FF2B5EF4-FFF2-40B4-BE49-F238E27FC236}">
                  <a16:creationId xmlns:a16="http://schemas.microsoft.com/office/drawing/2014/main" id="{7FE7203E-918F-4E0F-89B8-C36573BD528C}"/>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5">
              <a:extLst>
                <a:ext uri="{FF2B5EF4-FFF2-40B4-BE49-F238E27FC236}">
                  <a16:creationId xmlns:a16="http://schemas.microsoft.com/office/drawing/2014/main" id="{B8FC7113-7E2F-4673-95E0-EE31B55F46F5}"/>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6">
              <a:extLst>
                <a:ext uri="{FF2B5EF4-FFF2-40B4-BE49-F238E27FC236}">
                  <a16:creationId xmlns:a16="http://schemas.microsoft.com/office/drawing/2014/main" id="{9B1E8BDF-BC3A-47BE-9ED6-67CD8D1E1D53}"/>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7">
              <a:extLst>
                <a:ext uri="{FF2B5EF4-FFF2-40B4-BE49-F238E27FC236}">
                  <a16:creationId xmlns:a16="http://schemas.microsoft.com/office/drawing/2014/main" id="{5ABF5890-FA6B-49D5-AB84-636B7B0F1DDA}"/>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8">
              <a:extLst>
                <a:ext uri="{FF2B5EF4-FFF2-40B4-BE49-F238E27FC236}">
                  <a16:creationId xmlns:a16="http://schemas.microsoft.com/office/drawing/2014/main" id="{4F754BCE-0FB4-4571-87AF-1D50EA5431D0}"/>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9">
              <a:extLst>
                <a:ext uri="{FF2B5EF4-FFF2-40B4-BE49-F238E27FC236}">
                  <a16:creationId xmlns:a16="http://schemas.microsoft.com/office/drawing/2014/main" id="{7B143973-CD5E-49F2-B1A0-045F264BF0E7}"/>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0">
              <a:extLst>
                <a:ext uri="{FF2B5EF4-FFF2-40B4-BE49-F238E27FC236}">
                  <a16:creationId xmlns:a16="http://schemas.microsoft.com/office/drawing/2014/main" id="{5AA7F6EA-C5F1-4BB4-91FC-B8F95C1D0A3F}"/>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1">
              <a:extLst>
                <a:ext uri="{FF2B5EF4-FFF2-40B4-BE49-F238E27FC236}">
                  <a16:creationId xmlns:a16="http://schemas.microsoft.com/office/drawing/2014/main" id="{89493EF7-BB24-4967-AA18-954129874093}"/>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2">
              <a:extLst>
                <a:ext uri="{FF2B5EF4-FFF2-40B4-BE49-F238E27FC236}">
                  <a16:creationId xmlns:a16="http://schemas.microsoft.com/office/drawing/2014/main" id="{2024EA76-8B2B-4DB8-A00E-E9D60200E6E3}"/>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3">
              <a:extLst>
                <a:ext uri="{FF2B5EF4-FFF2-40B4-BE49-F238E27FC236}">
                  <a16:creationId xmlns:a16="http://schemas.microsoft.com/office/drawing/2014/main" id="{1ABD16B2-E943-41FA-AF69-43AB40E54C4D}"/>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4">
              <a:extLst>
                <a:ext uri="{FF2B5EF4-FFF2-40B4-BE49-F238E27FC236}">
                  <a16:creationId xmlns:a16="http://schemas.microsoft.com/office/drawing/2014/main" id="{B264D4C6-19BF-456E-ACF9-6D67E5AA3FA7}"/>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5">
              <a:extLst>
                <a:ext uri="{FF2B5EF4-FFF2-40B4-BE49-F238E27FC236}">
                  <a16:creationId xmlns:a16="http://schemas.microsoft.com/office/drawing/2014/main" id="{47B8072A-26A7-46B9-97FC-47375157413C}"/>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6">
              <a:extLst>
                <a:ext uri="{FF2B5EF4-FFF2-40B4-BE49-F238E27FC236}">
                  <a16:creationId xmlns:a16="http://schemas.microsoft.com/office/drawing/2014/main" id="{B8E63358-3C90-4466-BC2C-7C2B5FBC87F5}"/>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7">
              <a:extLst>
                <a:ext uri="{FF2B5EF4-FFF2-40B4-BE49-F238E27FC236}">
                  <a16:creationId xmlns:a16="http://schemas.microsoft.com/office/drawing/2014/main" id="{BA572CFC-FE81-4B83-B503-1E519A05D0D5}"/>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8">
              <a:extLst>
                <a:ext uri="{FF2B5EF4-FFF2-40B4-BE49-F238E27FC236}">
                  <a16:creationId xmlns:a16="http://schemas.microsoft.com/office/drawing/2014/main" id="{D31BD59C-2CBD-4184-9FBA-9E62306ADA24}"/>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9">
              <a:extLst>
                <a:ext uri="{FF2B5EF4-FFF2-40B4-BE49-F238E27FC236}">
                  <a16:creationId xmlns:a16="http://schemas.microsoft.com/office/drawing/2014/main" id="{CB1DDAC2-D978-4A67-B981-8645E87240E6}"/>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0">
              <a:extLst>
                <a:ext uri="{FF2B5EF4-FFF2-40B4-BE49-F238E27FC236}">
                  <a16:creationId xmlns:a16="http://schemas.microsoft.com/office/drawing/2014/main" id="{2826BE62-200F-444C-81D9-48559A8D8165}"/>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1">
              <a:extLst>
                <a:ext uri="{FF2B5EF4-FFF2-40B4-BE49-F238E27FC236}">
                  <a16:creationId xmlns:a16="http://schemas.microsoft.com/office/drawing/2014/main" id="{560B9055-EB48-4566-A9C7-DE43BCE454F6}"/>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2">
              <a:extLst>
                <a:ext uri="{FF2B5EF4-FFF2-40B4-BE49-F238E27FC236}">
                  <a16:creationId xmlns:a16="http://schemas.microsoft.com/office/drawing/2014/main" id="{23C2B384-7258-493D-B810-B7CD68099484}"/>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3">
              <a:extLst>
                <a:ext uri="{FF2B5EF4-FFF2-40B4-BE49-F238E27FC236}">
                  <a16:creationId xmlns:a16="http://schemas.microsoft.com/office/drawing/2014/main" id="{13A2BEED-8B92-4DAA-8544-AAAEC36627DA}"/>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4">
              <a:extLst>
                <a:ext uri="{FF2B5EF4-FFF2-40B4-BE49-F238E27FC236}">
                  <a16:creationId xmlns:a16="http://schemas.microsoft.com/office/drawing/2014/main" id="{4B3A06E7-D336-4B0F-8503-19ADA1CEC4B5}"/>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5">
              <a:extLst>
                <a:ext uri="{FF2B5EF4-FFF2-40B4-BE49-F238E27FC236}">
                  <a16:creationId xmlns:a16="http://schemas.microsoft.com/office/drawing/2014/main" id="{F555710F-2788-4E54-8FF2-80358C967F9A}"/>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6">
              <a:extLst>
                <a:ext uri="{FF2B5EF4-FFF2-40B4-BE49-F238E27FC236}">
                  <a16:creationId xmlns:a16="http://schemas.microsoft.com/office/drawing/2014/main" id="{70A70E35-962C-48B2-8150-E77D0249A4A8}"/>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FCDA3DAC-0C02-40C7-9241-80034714A10C}"/>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4DC0C65F-673F-4FE1-870B-7DACB4BC8582}"/>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368F73E4-71A3-4345-B9D1-9BD01CDD4EE3}"/>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0">
              <a:extLst>
                <a:ext uri="{FF2B5EF4-FFF2-40B4-BE49-F238E27FC236}">
                  <a16:creationId xmlns:a16="http://schemas.microsoft.com/office/drawing/2014/main" id="{81FE4127-559A-4BED-9E87-97A67DD1325E}"/>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1">
              <a:extLst>
                <a:ext uri="{FF2B5EF4-FFF2-40B4-BE49-F238E27FC236}">
                  <a16:creationId xmlns:a16="http://schemas.microsoft.com/office/drawing/2014/main" id="{00731389-6E0F-4BB2-B48B-49277E9DFEB1}"/>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2">
              <a:extLst>
                <a:ext uri="{FF2B5EF4-FFF2-40B4-BE49-F238E27FC236}">
                  <a16:creationId xmlns:a16="http://schemas.microsoft.com/office/drawing/2014/main" id="{65C74242-D7D7-4CD4-933E-D5F8C72FDB1D}"/>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3">
              <a:extLst>
                <a:ext uri="{FF2B5EF4-FFF2-40B4-BE49-F238E27FC236}">
                  <a16:creationId xmlns:a16="http://schemas.microsoft.com/office/drawing/2014/main" id="{3A5F3D88-C4EC-477A-BB47-772DB733599A}"/>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4">
              <a:extLst>
                <a:ext uri="{FF2B5EF4-FFF2-40B4-BE49-F238E27FC236}">
                  <a16:creationId xmlns:a16="http://schemas.microsoft.com/office/drawing/2014/main" id="{313B2963-9302-4FBB-B695-9BC727A41E83}"/>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5">
              <a:extLst>
                <a:ext uri="{FF2B5EF4-FFF2-40B4-BE49-F238E27FC236}">
                  <a16:creationId xmlns:a16="http://schemas.microsoft.com/office/drawing/2014/main" id="{D508349F-8FB2-4F86-B7CF-7C6BF81ED31E}"/>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6">
              <a:extLst>
                <a:ext uri="{FF2B5EF4-FFF2-40B4-BE49-F238E27FC236}">
                  <a16:creationId xmlns:a16="http://schemas.microsoft.com/office/drawing/2014/main" id="{A857D174-21EA-4274-91FD-DC883F1C0A2E}"/>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7">
              <a:extLst>
                <a:ext uri="{FF2B5EF4-FFF2-40B4-BE49-F238E27FC236}">
                  <a16:creationId xmlns:a16="http://schemas.microsoft.com/office/drawing/2014/main" id="{1ABD7753-57B1-4F31-B404-44E34620877A}"/>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7" name="Text Placeholder 20">
            <a:extLst>
              <a:ext uri="{FF2B5EF4-FFF2-40B4-BE49-F238E27FC236}">
                <a16:creationId xmlns:a16="http://schemas.microsoft.com/office/drawing/2014/main" id="{12789E70-9A77-40DA-8D89-D261434D1D2D}"/>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chemeClr val="bg1"/>
                    </a:gs>
                    <a:gs pos="100000">
                      <a:schemeClr val="bg1"/>
                    </a:gs>
                  </a:gsLst>
                  <a:lin ang="5400000" scaled="1"/>
                </a:gradFill>
              </a:defRPr>
            </a:lvl1pPr>
          </a:lstStyle>
          <a:p>
            <a:pPr lvl="0"/>
            <a:r>
              <a:rPr lang="en-US"/>
              <a:t>This is caption text for above photo/graphic</a:t>
            </a:r>
          </a:p>
        </p:txBody>
      </p:sp>
      <p:sp>
        <p:nvSpPr>
          <p:cNvPr id="58" name="Picture Placeholder 3">
            <a:extLst>
              <a:ext uri="{FF2B5EF4-FFF2-40B4-BE49-F238E27FC236}">
                <a16:creationId xmlns:a16="http://schemas.microsoft.com/office/drawing/2014/main" id="{22E42D24-48CC-4A9F-8D22-3BA0BC9ABE0C}"/>
              </a:ext>
            </a:extLst>
          </p:cNvPr>
          <p:cNvSpPr>
            <a:spLocks noGrp="1"/>
          </p:cNvSpPr>
          <p:nvPr>
            <p:ph type="pic" sz="quarter" idx="16"/>
          </p:nvPr>
        </p:nvSpPr>
        <p:spPr>
          <a:xfrm>
            <a:off x="6181725" y="1825625"/>
            <a:ext cx="5181600" cy="3770313"/>
          </a:xfrm>
        </p:spPr>
        <p:txBody>
          <a:bodyPr/>
          <a:lstStyle>
            <a:lvl1pPr>
              <a:defRPr>
                <a:gradFill>
                  <a:gsLst>
                    <a:gs pos="0">
                      <a:schemeClr val="bg1"/>
                    </a:gs>
                    <a:gs pos="100000">
                      <a:schemeClr val="bg1"/>
                    </a:gs>
                  </a:gsLst>
                  <a:lin ang="5400000" scaled="1"/>
                </a:gradFill>
              </a:defRPr>
            </a:lvl1pPr>
          </a:lstStyle>
          <a:p>
            <a:r>
              <a:rPr lang="en-US"/>
              <a:t>Click icon to add picture</a:t>
            </a:r>
          </a:p>
        </p:txBody>
      </p:sp>
      <p:cxnSp>
        <p:nvCxnSpPr>
          <p:cNvPr id="59" name="Straight Connector 58">
            <a:extLst>
              <a:ext uri="{FF2B5EF4-FFF2-40B4-BE49-F238E27FC236}">
                <a16:creationId xmlns:a16="http://schemas.microsoft.com/office/drawing/2014/main" id="{7D8317EC-1A46-5A41-B741-6783BB96D5F7}"/>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60" name="Slide Number Placeholder 5">
            <a:extLst>
              <a:ext uri="{FF2B5EF4-FFF2-40B4-BE49-F238E27FC236}">
                <a16:creationId xmlns:a16="http://schemas.microsoft.com/office/drawing/2014/main" id="{52FDEC31-08E1-CE46-AE21-49391710BD2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BF60B0EB-F381-8A41-B80D-C1B32651018D}"/>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39969359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wo Content_Black">
    <p:bg>
      <p:bgPr>
        <a:solidFill>
          <a:schemeClr val="tx1"/>
        </a:solidFill>
        <a:effectLst/>
      </p:bgPr>
    </p:bg>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AF0006CB-BB16-4DE0-9C86-B4FB0E46BDF3}"/>
              </a:ext>
            </a:extLst>
          </p:cNvPr>
          <p:cNvSpPr>
            <a:spLocks noGrp="1"/>
          </p:cNvSpPr>
          <p:nvPr>
            <p:ph type="body" sz="quarter" idx="14"/>
          </p:nvPr>
        </p:nvSpPr>
        <p:spPr>
          <a:xfrm>
            <a:off x="6162675" y="2395329"/>
            <a:ext cx="5200650" cy="3200401"/>
          </a:xfrm>
        </p:spPr>
        <p:txBody>
          <a:bodyPr/>
          <a:lstStyle>
            <a:lvl1pPr>
              <a:defRPr>
                <a:gradFill>
                  <a:gsLst>
                    <a:gs pos="0">
                      <a:schemeClr val="bg1"/>
                    </a:gs>
                    <a:gs pos="100000">
                      <a:schemeClr val="bg1"/>
                    </a:gs>
                  </a:gsLst>
                  <a:lin ang="5400000" scaled="1"/>
                </a:gradFill>
              </a:defRPr>
            </a:lvl1pPr>
            <a:lvl2pPr>
              <a:defRPr/>
            </a:lvl2pPr>
            <a:lvl3pPr>
              <a:defRPr/>
            </a:lvl3pPr>
            <a:lvl4pPr>
              <a:defRPr/>
            </a:lvl4pPr>
            <a:lvl5pPr>
              <a:defRPr/>
            </a:lvl5pPr>
          </a:lstStyle>
          <a:p>
            <a:pPr lvl="0"/>
            <a:r>
              <a:rPr lang="en-US"/>
              <a:t>Edit Master text styles</a:t>
            </a:r>
          </a:p>
        </p:txBody>
      </p:sp>
      <p:sp>
        <p:nvSpPr>
          <p:cNvPr id="17" name="Text Placeholder 16">
            <a:extLst>
              <a:ext uri="{FF2B5EF4-FFF2-40B4-BE49-F238E27FC236}">
                <a16:creationId xmlns:a16="http://schemas.microsoft.com/office/drawing/2014/main" id="{6D113DF8-0D7D-437A-920D-E40E167C3207}"/>
              </a:ext>
            </a:extLst>
          </p:cNvPr>
          <p:cNvSpPr>
            <a:spLocks noGrp="1"/>
          </p:cNvSpPr>
          <p:nvPr>
            <p:ph type="body" sz="quarter" idx="10"/>
          </p:nvPr>
        </p:nvSpPr>
        <p:spPr>
          <a:xfrm>
            <a:off x="828675" y="1825625"/>
            <a:ext cx="5181600" cy="3770105"/>
          </a:xfrm>
        </p:spPr>
        <p:txBody>
          <a:bodyPr>
            <a:normAutofit/>
          </a:bodyPr>
          <a:lstStyle>
            <a:lvl1pPr marL="0" indent="0">
              <a:buNone/>
              <a:defRPr sz="2400">
                <a:gradFill>
                  <a:gsLst>
                    <a:gs pos="0">
                      <a:schemeClr val="bg1"/>
                    </a:gs>
                    <a:gs pos="100000">
                      <a:schemeClr val="bg1"/>
                    </a:gs>
                  </a:gsLst>
                  <a:lin ang="5400000" scaled="1"/>
                </a:gra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Edit Master text styles</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gradFill>
                  <a:gsLst>
                    <a:gs pos="0">
                      <a:schemeClr val="bg1"/>
                    </a:gs>
                    <a:gs pos="100000">
                      <a:schemeClr val="bg1"/>
                    </a:gs>
                  </a:gsLst>
                  <a:lin ang="5400000" scaled="1"/>
                </a:gradFill>
              </a:defRPr>
            </a:lvl1pPr>
          </a:lstStyle>
          <a:p>
            <a:r>
              <a:rPr lang="en-US"/>
              <a:t>Sample Slide</a:t>
            </a:r>
          </a:p>
        </p:txBody>
      </p:sp>
      <p:sp>
        <p:nvSpPr>
          <p:cNvPr id="21" name="Text Placeholder 20">
            <a:extLst>
              <a:ext uri="{FF2B5EF4-FFF2-40B4-BE49-F238E27FC236}">
                <a16:creationId xmlns:a16="http://schemas.microsoft.com/office/drawing/2014/main" id="{3EBD1D46-05CC-43DC-A994-8701275CEFE5}"/>
              </a:ext>
            </a:extLst>
          </p:cNvPr>
          <p:cNvSpPr>
            <a:spLocks noGrp="1"/>
          </p:cNvSpPr>
          <p:nvPr>
            <p:ph type="body" sz="quarter" idx="13"/>
          </p:nvPr>
        </p:nvSpPr>
        <p:spPr>
          <a:xfrm>
            <a:off x="828675" y="5828087"/>
            <a:ext cx="5181600" cy="348875"/>
          </a:xfrm>
        </p:spPr>
        <p:txBody>
          <a:bodyPr>
            <a:normAutofit/>
          </a:bodyPr>
          <a:lstStyle>
            <a:lvl1pPr marL="0" indent="0">
              <a:buNone/>
              <a:defRPr sz="1600">
                <a:gradFill>
                  <a:gsLst>
                    <a:gs pos="0">
                      <a:schemeClr val="bg1"/>
                    </a:gs>
                    <a:gs pos="100000">
                      <a:schemeClr val="bg1"/>
                    </a:gs>
                  </a:gsLst>
                  <a:lin ang="5400000" scaled="1"/>
                </a:gradFill>
              </a:defRPr>
            </a:lvl1pPr>
          </a:lstStyle>
          <a:p>
            <a:pPr lvl="0"/>
            <a:r>
              <a:rPr lang="en-US"/>
              <a:t>Edit Master text styles</a:t>
            </a:r>
          </a:p>
        </p:txBody>
      </p:sp>
      <p:sp>
        <p:nvSpPr>
          <p:cNvPr id="24" name="Text Placeholder 20">
            <a:extLst>
              <a:ext uri="{FF2B5EF4-FFF2-40B4-BE49-F238E27FC236}">
                <a16:creationId xmlns:a16="http://schemas.microsoft.com/office/drawing/2014/main" id="{AC58FC90-128B-4A39-A287-1F9409703906}"/>
              </a:ext>
            </a:extLst>
          </p:cNvPr>
          <p:cNvSpPr>
            <a:spLocks noGrp="1"/>
          </p:cNvSpPr>
          <p:nvPr>
            <p:ph type="body" sz="quarter" idx="15" hasCustomPrompt="1"/>
          </p:nvPr>
        </p:nvSpPr>
        <p:spPr>
          <a:xfrm>
            <a:off x="6181727" y="1825625"/>
            <a:ext cx="5181600" cy="348875"/>
          </a:xfrm>
        </p:spPr>
        <p:txBody>
          <a:bodyPr>
            <a:noAutofit/>
          </a:bodyPr>
          <a:lstStyle>
            <a:lvl1pPr marL="0" indent="0">
              <a:buNone/>
              <a:defRPr sz="2400" b="1">
                <a:gradFill>
                  <a:gsLst>
                    <a:gs pos="0">
                      <a:schemeClr val="bg1"/>
                    </a:gs>
                    <a:gs pos="100000">
                      <a:schemeClr val="bg1"/>
                    </a:gs>
                  </a:gsLst>
                  <a:lin ang="5400000" scaled="1"/>
                </a:gradFill>
              </a:defRPr>
            </a:lvl1pPr>
          </a:lstStyle>
          <a:p>
            <a:pPr lvl="0"/>
            <a:r>
              <a:rPr lang="en-US"/>
              <a:t>CLICK TO ADD TEXT</a:t>
            </a:r>
          </a:p>
        </p:txBody>
      </p:sp>
      <p:sp>
        <p:nvSpPr>
          <p:cNvPr id="8" name="Rectangle 7">
            <a:extLst>
              <a:ext uri="{FF2B5EF4-FFF2-40B4-BE49-F238E27FC236}">
                <a16:creationId xmlns:a16="http://schemas.microsoft.com/office/drawing/2014/main" id="{85F00E41-46DE-450E-85DE-AA76A30A2EE5}"/>
              </a:ext>
            </a:extLst>
          </p:cNvPr>
          <p:cNvSpPr/>
          <p:nvPr userDrawn="1"/>
        </p:nvSpPr>
        <p:spPr>
          <a:xfrm>
            <a:off x="0" y="0"/>
            <a:ext cx="270588"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069FAA-05B3-45AC-812C-007FECB1850C}"/>
              </a:ext>
            </a:extLst>
          </p:cNvPr>
          <p:cNvSpPr/>
          <p:nvPr userDrawn="1"/>
        </p:nvSpPr>
        <p:spPr>
          <a:xfrm>
            <a:off x="775856" y="6192982"/>
            <a:ext cx="1455805" cy="522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7943CBD-B2A9-4966-ACA5-E9053F395B2B}"/>
              </a:ext>
            </a:extLst>
          </p:cNvPr>
          <p:cNvGrpSpPr/>
          <p:nvPr userDrawn="1"/>
        </p:nvGrpSpPr>
        <p:grpSpPr>
          <a:xfrm>
            <a:off x="862912" y="6316626"/>
            <a:ext cx="1327184" cy="316696"/>
            <a:chOff x="2944813" y="2309813"/>
            <a:chExt cx="1290638" cy="307975"/>
          </a:xfrm>
          <a:solidFill>
            <a:schemeClr val="bg1"/>
          </a:solidFill>
        </p:grpSpPr>
        <p:sp>
          <p:nvSpPr>
            <p:cNvPr id="13" name="Freeform 69">
              <a:extLst>
                <a:ext uri="{FF2B5EF4-FFF2-40B4-BE49-F238E27FC236}">
                  <a16:creationId xmlns:a16="http://schemas.microsoft.com/office/drawing/2014/main" id="{D85904D3-B093-41E7-874B-C592F37AC2EA}"/>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0">
              <a:extLst>
                <a:ext uri="{FF2B5EF4-FFF2-40B4-BE49-F238E27FC236}">
                  <a16:creationId xmlns:a16="http://schemas.microsoft.com/office/drawing/2014/main" id="{6088409E-5DC3-438F-A6A6-8EDF2DD5A6AD}"/>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1">
              <a:extLst>
                <a:ext uri="{FF2B5EF4-FFF2-40B4-BE49-F238E27FC236}">
                  <a16:creationId xmlns:a16="http://schemas.microsoft.com/office/drawing/2014/main" id="{00662504-05B4-47C4-BE85-E9B8DBDFB378}"/>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2">
              <a:extLst>
                <a:ext uri="{FF2B5EF4-FFF2-40B4-BE49-F238E27FC236}">
                  <a16:creationId xmlns:a16="http://schemas.microsoft.com/office/drawing/2014/main" id="{0E364EE1-B48D-4D85-A465-A8BEA32211AA}"/>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3">
              <a:extLst>
                <a:ext uri="{FF2B5EF4-FFF2-40B4-BE49-F238E27FC236}">
                  <a16:creationId xmlns:a16="http://schemas.microsoft.com/office/drawing/2014/main" id="{C3C26F9E-970A-4433-A590-E1C5C7CB58C1}"/>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4">
              <a:extLst>
                <a:ext uri="{FF2B5EF4-FFF2-40B4-BE49-F238E27FC236}">
                  <a16:creationId xmlns:a16="http://schemas.microsoft.com/office/drawing/2014/main" id="{7FE7203E-918F-4E0F-89B8-C36573BD528C}"/>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5">
              <a:extLst>
                <a:ext uri="{FF2B5EF4-FFF2-40B4-BE49-F238E27FC236}">
                  <a16:creationId xmlns:a16="http://schemas.microsoft.com/office/drawing/2014/main" id="{B8FC7113-7E2F-4673-95E0-EE31B55F46F5}"/>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6">
              <a:extLst>
                <a:ext uri="{FF2B5EF4-FFF2-40B4-BE49-F238E27FC236}">
                  <a16:creationId xmlns:a16="http://schemas.microsoft.com/office/drawing/2014/main" id="{9B1E8BDF-BC3A-47BE-9ED6-67CD8D1E1D53}"/>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7">
              <a:extLst>
                <a:ext uri="{FF2B5EF4-FFF2-40B4-BE49-F238E27FC236}">
                  <a16:creationId xmlns:a16="http://schemas.microsoft.com/office/drawing/2014/main" id="{5ABF5890-FA6B-49D5-AB84-636B7B0F1DDA}"/>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8">
              <a:extLst>
                <a:ext uri="{FF2B5EF4-FFF2-40B4-BE49-F238E27FC236}">
                  <a16:creationId xmlns:a16="http://schemas.microsoft.com/office/drawing/2014/main" id="{4F754BCE-0FB4-4571-87AF-1D50EA5431D0}"/>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9">
              <a:extLst>
                <a:ext uri="{FF2B5EF4-FFF2-40B4-BE49-F238E27FC236}">
                  <a16:creationId xmlns:a16="http://schemas.microsoft.com/office/drawing/2014/main" id="{7B143973-CD5E-49F2-B1A0-045F264BF0E7}"/>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0">
              <a:extLst>
                <a:ext uri="{FF2B5EF4-FFF2-40B4-BE49-F238E27FC236}">
                  <a16:creationId xmlns:a16="http://schemas.microsoft.com/office/drawing/2014/main" id="{5AA7F6EA-C5F1-4BB4-91FC-B8F95C1D0A3F}"/>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1">
              <a:extLst>
                <a:ext uri="{FF2B5EF4-FFF2-40B4-BE49-F238E27FC236}">
                  <a16:creationId xmlns:a16="http://schemas.microsoft.com/office/drawing/2014/main" id="{89493EF7-BB24-4967-AA18-954129874093}"/>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2">
              <a:extLst>
                <a:ext uri="{FF2B5EF4-FFF2-40B4-BE49-F238E27FC236}">
                  <a16:creationId xmlns:a16="http://schemas.microsoft.com/office/drawing/2014/main" id="{2024EA76-8B2B-4DB8-A00E-E9D60200E6E3}"/>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3">
              <a:extLst>
                <a:ext uri="{FF2B5EF4-FFF2-40B4-BE49-F238E27FC236}">
                  <a16:creationId xmlns:a16="http://schemas.microsoft.com/office/drawing/2014/main" id="{1ABD16B2-E943-41FA-AF69-43AB40E54C4D}"/>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4">
              <a:extLst>
                <a:ext uri="{FF2B5EF4-FFF2-40B4-BE49-F238E27FC236}">
                  <a16:creationId xmlns:a16="http://schemas.microsoft.com/office/drawing/2014/main" id="{B264D4C6-19BF-456E-ACF9-6D67E5AA3FA7}"/>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5">
              <a:extLst>
                <a:ext uri="{FF2B5EF4-FFF2-40B4-BE49-F238E27FC236}">
                  <a16:creationId xmlns:a16="http://schemas.microsoft.com/office/drawing/2014/main" id="{47B8072A-26A7-46B9-97FC-47375157413C}"/>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6">
              <a:extLst>
                <a:ext uri="{FF2B5EF4-FFF2-40B4-BE49-F238E27FC236}">
                  <a16:creationId xmlns:a16="http://schemas.microsoft.com/office/drawing/2014/main" id="{B8E63358-3C90-4466-BC2C-7C2B5FBC87F5}"/>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7">
              <a:extLst>
                <a:ext uri="{FF2B5EF4-FFF2-40B4-BE49-F238E27FC236}">
                  <a16:creationId xmlns:a16="http://schemas.microsoft.com/office/drawing/2014/main" id="{BA572CFC-FE81-4B83-B503-1E519A05D0D5}"/>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8">
              <a:extLst>
                <a:ext uri="{FF2B5EF4-FFF2-40B4-BE49-F238E27FC236}">
                  <a16:creationId xmlns:a16="http://schemas.microsoft.com/office/drawing/2014/main" id="{D31BD59C-2CBD-4184-9FBA-9E62306ADA24}"/>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9">
              <a:extLst>
                <a:ext uri="{FF2B5EF4-FFF2-40B4-BE49-F238E27FC236}">
                  <a16:creationId xmlns:a16="http://schemas.microsoft.com/office/drawing/2014/main" id="{CB1DDAC2-D978-4A67-B981-8645E87240E6}"/>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0">
              <a:extLst>
                <a:ext uri="{FF2B5EF4-FFF2-40B4-BE49-F238E27FC236}">
                  <a16:creationId xmlns:a16="http://schemas.microsoft.com/office/drawing/2014/main" id="{2826BE62-200F-444C-81D9-48559A8D8165}"/>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1">
              <a:extLst>
                <a:ext uri="{FF2B5EF4-FFF2-40B4-BE49-F238E27FC236}">
                  <a16:creationId xmlns:a16="http://schemas.microsoft.com/office/drawing/2014/main" id="{560B9055-EB48-4566-A9C7-DE43BCE454F6}"/>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2">
              <a:extLst>
                <a:ext uri="{FF2B5EF4-FFF2-40B4-BE49-F238E27FC236}">
                  <a16:creationId xmlns:a16="http://schemas.microsoft.com/office/drawing/2014/main" id="{23C2B384-7258-493D-B810-B7CD68099484}"/>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3">
              <a:extLst>
                <a:ext uri="{FF2B5EF4-FFF2-40B4-BE49-F238E27FC236}">
                  <a16:creationId xmlns:a16="http://schemas.microsoft.com/office/drawing/2014/main" id="{13A2BEED-8B92-4DAA-8544-AAAEC36627DA}"/>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4">
              <a:extLst>
                <a:ext uri="{FF2B5EF4-FFF2-40B4-BE49-F238E27FC236}">
                  <a16:creationId xmlns:a16="http://schemas.microsoft.com/office/drawing/2014/main" id="{4B3A06E7-D336-4B0F-8503-19ADA1CEC4B5}"/>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5">
              <a:extLst>
                <a:ext uri="{FF2B5EF4-FFF2-40B4-BE49-F238E27FC236}">
                  <a16:creationId xmlns:a16="http://schemas.microsoft.com/office/drawing/2014/main" id="{F555710F-2788-4E54-8FF2-80358C967F9A}"/>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6">
              <a:extLst>
                <a:ext uri="{FF2B5EF4-FFF2-40B4-BE49-F238E27FC236}">
                  <a16:creationId xmlns:a16="http://schemas.microsoft.com/office/drawing/2014/main" id="{70A70E35-962C-48B2-8150-E77D0249A4A8}"/>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FCDA3DAC-0C02-40C7-9241-80034714A10C}"/>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4DC0C65F-673F-4FE1-870B-7DACB4BC8582}"/>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368F73E4-71A3-4345-B9D1-9BD01CDD4EE3}"/>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0">
              <a:extLst>
                <a:ext uri="{FF2B5EF4-FFF2-40B4-BE49-F238E27FC236}">
                  <a16:creationId xmlns:a16="http://schemas.microsoft.com/office/drawing/2014/main" id="{81FE4127-559A-4BED-9E87-97A67DD1325E}"/>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1">
              <a:extLst>
                <a:ext uri="{FF2B5EF4-FFF2-40B4-BE49-F238E27FC236}">
                  <a16:creationId xmlns:a16="http://schemas.microsoft.com/office/drawing/2014/main" id="{00731389-6E0F-4BB2-B48B-49277E9DFEB1}"/>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2">
              <a:extLst>
                <a:ext uri="{FF2B5EF4-FFF2-40B4-BE49-F238E27FC236}">
                  <a16:creationId xmlns:a16="http://schemas.microsoft.com/office/drawing/2014/main" id="{65C74242-D7D7-4CD4-933E-D5F8C72FDB1D}"/>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3">
              <a:extLst>
                <a:ext uri="{FF2B5EF4-FFF2-40B4-BE49-F238E27FC236}">
                  <a16:creationId xmlns:a16="http://schemas.microsoft.com/office/drawing/2014/main" id="{3A5F3D88-C4EC-477A-BB47-772DB733599A}"/>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4">
              <a:extLst>
                <a:ext uri="{FF2B5EF4-FFF2-40B4-BE49-F238E27FC236}">
                  <a16:creationId xmlns:a16="http://schemas.microsoft.com/office/drawing/2014/main" id="{313B2963-9302-4FBB-B695-9BC727A41E83}"/>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5">
              <a:extLst>
                <a:ext uri="{FF2B5EF4-FFF2-40B4-BE49-F238E27FC236}">
                  <a16:creationId xmlns:a16="http://schemas.microsoft.com/office/drawing/2014/main" id="{D508349F-8FB2-4F86-B7CF-7C6BF81ED31E}"/>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6">
              <a:extLst>
                <a:ext uri="{FF2B5EF4-FFF2-40B4-BE49-F238E27FC236}">
                  <a16:creationId xmlns:a16="http://schemas.microsoft.com/office/drawing/2014/main" id="{A857D174-21EA-4274-91FD-DC883F1C0A2E}"/>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7">
              <a:extLst>
                <a:ext uri="{FF2B5EF4-FFF2-40B4-BE49-F238E27FC236}">
                  <a16:creationId xmlns:a16="http://schemas.microsoft.com/office/drawing/2014/main" id="{1ABD7753-57B1-4F31-B404-44E34620877A}"/>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57" name="Straight Connector 56">
            <a:extLst>
              <a:ext uri="{FF2B5EF4-FFF2-40B4-BE49-F238E27FC236}">
                <a16:creationId xmlns:a16="http://schemas.microsoft.com/office/drawing/2014/main" id="{28C6D5E8-C08C-1B48-A458-E7C2E9BC2311}"/>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58" name="Slide Number Placeholder 5">
            <a:extLst>
              <a:ext uri="{FF2B5EF4-FFF2-40B4-BE49-F238E27FC236}">
                <a16:creationId xmlns:a16="http://schemas.microsoft.com/office/drawing/2014/main" id="{EE9CC86B-E3CE-C04D-835F-798CC0CBD4D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284B586E-4476-B744-9295-DC686BBD4AB7}"/>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30526620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Full Content_Black">
    <p:bg>
      <p:bgPr>
        <a:solidFill>
          <a:schemeClr val="tx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4FA1511-4445-4FFA-91C4-DF4D55AA02FC}"/>
              </a:ext>
            </a:extLst>
          </p:cNvPr>
          <p:cNvSpPr>
            <a:spLocks noGrp="1"/>
          </p:cNvSpPr>
          <p:nvPr>
            <p:ph sz="quarter" idx="12"/>
          </p:nvPr>
        </p:nvSpPr>
        <p:spPr>
          <a:xfrm>
            <a:off x="838201" y="1825625"/>
            <a:ext cx="10506074" cy="4114800"/>
          </a:xfrm>
        </p:spPr>
        <p:txBody>
          <a:bodyPr/>
          <a:lstStyle>
            <a:lvl1pPr>
              <a:defRPr>
                <a:gradFill>
                  <a:gsLst>
                    <a:gs pos="0">
                      <a:schemeClr val="bg1"/>
                    </a:gs>
                    <a:gs pos="100000">
                      <a:schemeClr val="bg1"/>
                    </a:gs>
                  </a:gsLst>
                  <a:lin ang="5400000" scaled="1"/>
                </a:gradFill>
              </a:defRPr>
            </a:lvl1pPr>
            <a:lvl2pPr>
              <a:defRPr>
                <a:gradFill>
                  <a:gsLst>
                    <a:gs pos="0">
                      <a:schemeClr val="bg1"/>
                    </a:gs>
                    <a:gs pos="100000">
                      <a:schemeClr val="bg1"/>
                    </a:gs>
                  </a:gsLst>
                  <a:lin ang="5400000" scaled="1"/>
                </a:gradFill>
              </a:defRPr>
            </a:lvl2pPr>
            <a:lvl3pPr>
              <a:defRPr>
                <a:gradFill>
                  <a:gsLst>
                    <a:gs pos="0">
                      <a:schemeClr val="bg1"/>
                    </a:gs>
                    <a:gs pos="100000">
                      <a:schemeClr val="bg1"/>
                    </a:gs>
                  </a:gsLst>
                  <a:lin ang="5400000" scaled="1"/>
                </a:gradFill>
              </a:defRPr>
            </a:lvl3pPr>
            <a:lvl4pPr>
              <a:defRPr>
                <a:gradFill>
                  <a:gsLst>
                    <a:gs pos="0">
                      <a:schemeClr val="bg1"/>
                    </a:gs>
                    <a:gs pos="100000">
                      <a:schemeClr val="bg1"/>
                    </a:gs>
                  </a:gsLst>
                  <a:lin ang="5400000" scaled="1"/>
                </a:gradFill>
              </a:defRPr>
            </a:lvl4pPr>
            <a:lvl5pPr>
              <a:defRPr>
                <a:gradFill>
                  <a:gsLst>
                    <a:gs pos="0">
                      <a:schemeClr val="bg1"/>
                    </a:gs>
                    <a:gs pos="100000">
                      <a:schemeClr val="bg1"/>
                    </a:gs>
                  </a:gsLst>
                  <a:lin ang="5400000" scaled="1"/>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gradFill>
                  <a:gsLst>
                    <a:gs pos="0">
                      <a:schemeClr val="bg1"/>
                    </a:gs>
                    <a:gs pos="100000">
                      <a:schemeClr val="bg1"/>
                    </a:gs>
                  </a:gsLst>
                  <a:lin ang="5400000" scaled="1"/>
                </a:gradFill>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34AA5D-AB7F-4255-8605-25A0B55E2D14}"/>
              </a:ext>
            </a:extLst>
          </p:cNvPr>
          <p:cNvSpPr/>
          <p:nvPr userDrawn="1"/>
        </p:nvSpPr>
        <p:spPr>
          <a:xfrm>
            <a:off x="775856" y="6192982"/>
            <a:ext cx="1455805" cy="522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C0FB195-2DFE-4A53-8982-6822D962D7D6}"/>
              </a:ext>
            </a:extLst>
          </p:cNvPr>
          <p:cNvGrpSpPr/>
          <p:nvPr userDrawn="1"/>
        </p:nvGrpSpPr>
        <p:grpSpPr>
          <a:xfrm>
            <a:off x="862912" y="6316626"/>
            <a:ext cx="1327184" cy="316696"/>
            <a:chOff x="2944813" y="2309813"/>
            <a:chExt cx="1290638" cy="307975"/>
          </a:xfrm>
          <a:solidFill>
            <a:schemeClr val="bg1"/>
          </a:solidFill>
        </p:grpSpPr>
        <p:sp>
          <p:nvSpPr>
            <p:cNvPr id="11" name="Freeform 69">
              <a:extLst>
                <a:ext uri="{FF2B5EF4-FFF2-40B4-BE49-F238E27FC236}">
                  <a16:creationId xmlns:a16="http://schemas.microsoft.com/office/drawing/2014/main" id="{53BD644D-E9BD-4A41-B030-58D9DC89F22B}"/>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0">
              <a:extLst>
                <a:ext uri="{FF2B5EF4-FFF2-40B4-BE49-F238E27FC236}">
                  <a16:creationId xmlns:a16="http://schemas.microsoft.com/office/drawing/2014/main" id="{E27E3E60-C25A-4FF7-A42F-B2B0D1FB42FF}"/>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1">
              <a:extLst>
                <a:ext uri="{FF2B5EF4-FFF2-40B4-BE49-F238E27FC236}">
                  <a16:creationId xmlns:a16="http://schemas.microsoft.com/office/drawing/2014/main" id="{0023CCE4-6084-4D01-ABC1-BCE0E1ED5ED3}"/>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2">
              <a:extLst>
                <a:ext uri="{FF2B5EF4-FFF2-40B4-BE49-F238E27FC236}">
                  <a16:creationId xmlns:a16="http://schemas.microsoft.com/office/drawing/2014/main" id="{CF0301F2-854F-4ECA-BF2A-96FE9D0D6A9F}"/>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3">
              <a:extLst>
                <a:ext uri="{FF2B5EF4-FFF2-40B4-BE49-F238E27FC236}">
                  <a16:creationId xmlns:a16="http://schemas.microsoft.com/office/drawing/2014/main" id="{002416CD-A5D6-4711-A52D-5C64CBEC45C4}"/>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4">
              <a:extLst>
                <a:ext uri="{FF2B5EF4-FFF2-40B4-BE49-F238E27FC236}">
                  <a16:creationId xmlns:a16="http://schemas.microsoft.com/office/drawing/2014/main" id="{1806A255-DD19-478C-A781-21C49FBC144A}"/>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75">
              <a:extLst>
                <a:ext uri="{FF2B5EF4-FFF2-40B4-BE49-F238E27FC236}">
                  <a16:creationId xmlns:a16="http://schemas.microsoft.com/office/drawing/2014/main" id="{1A1F5960-58FF-4F2B-887B-644D403EB07E}"/>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6">
              <a:extLst>
                <a:ext uri="{FF2B5EF4-FFF2-40B4-BE49-F238E27FC236}">
                  <a16:creationId xmlns:a16="http://schemas.microsoft.com/office/drawing/2014/main" id="{B53A9D91-F1E6-4C80-B2B2-4379E335F830}"/>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7">
              <a:extLst>
                <a:ext uri="{FF2B5EF4-FFF2-40B4-BE49-F238E27FC236}">
                  <a16:creationId xmlns:a16="http://schemas.microsoft.com/office/drawing/2014/main" id="{6B55BC9B-C529-4B99-8FBB-5A734843DCC3}"/>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8">
              <a:extLst>
                <a:ext uri="{FF2B5EF4-FFF2-40B4-BE49-F238E27FC236}">
                  <a16:creationId xmlns:a16="http://schemas.microsoft.com/office/drawing/2014/main" id="{9563F84D-94EA-4ECE-BA18-C32928018CA5}"/>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79">
              <a:extLst>
                <a:ext uri="{FF2B5EF4-FFF2-40B4-BE49-F238E27FC236}">
                  <a16:creationId xmlns:a16="http://schemas.microsoft.com/office/drawing/2014/main" id="{32F3A0B9-8F2F-4C53-A088-9B28431C257F}"/>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80">
              <a:extLst>
                <a:ext uri="{FF2B5EF4-FFF2-40B4-BE49-F238E27FC236}">
                  <a16:creationId xmlns:a16="http://schemas.microsoft.com/office/drawing/2014/main" id="{F9876A09-799F-42E2-A1E7-F14558A87C24}"/>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81">
              <a:extLst>
                <a:ext uri="{FF2B5EF4-FFF2-40B4-BE49-F238E27FC236}">
                  <a16:creationId xmlns:a16="http://schemas.microsoft.com/office/drawing/2014/main" id="{EA527055-2B58-493F-A799-D83B963CD731}"/>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82">
              <a:extLst>
                <a:ext uri="{FF2B5EF4-FFF2-40B4-BE49-F238E27FC236}">
                  <a16:creationId xmlns:a16="http://schemas.microsoft.com/office/drawing/2014/main" id="{05353528-A27A-4487-A7AD-92393BB47C48}"/>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83">
              <a:extLst>
                <a:ext uri="{FF2B5EF4-FFF2-40B4-BE49-F238E27FC236}">
                  <a16:creationId xmlns:a16="http://schemas.microsoft.com/office/drawing/2014/main" id="{1C9A0236-B2A0-4865-B32B-82ABA4692B9D}"/>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4">
              <a:extLst>
                <a:ext uri="{FF2B5EF4-FFF2-40B4-BE49-F238E27FC236}">
                  <a16:creationId xmlns:a16="http://schemas.microsoft.com/office/drawing/2014/main" id="{ABA87F77-E86E-4617-B32E-7B847977779C}"/>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85">
              <a:extLst>
                <a:ext uri="{FF2B5EF4-FFF2-40B4-BE49-F238E27FC236}">
                  <a16:creationId xmlns:a16="http://schemas.microsoft.com/office/drawing/2014/main" id="{971518F4-1F33-44F4-8F46-85980CECF204}"/>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6">
              <a:extLst>
                <a:ext uri="{FF2B5EF4-FFF2-40B4-BE49-F238E27FC236}">
                  <a16:creationId xmlns:a16="http://schemas.microsoft.com/office/drawing/2014/main" id="{27C4F935-0FA8-4B7C-845D-1CEC74367B51}"/>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7">
              <a:extLst>
                <a:ext uri="{FF2B5EF4-FFF2-40B4-BE49-F238E27FC236}">
                  <a16:creationId xmlns:a16="http://schemas.microsoft.com/office/drawing/2014/main" id="{DD05E9C0-CB0E-48ED-9CF1-B8B5498B37A1}"/>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8">
              <a:extLst>
                <a:ext uri="{FF2B5EF4-FFF2-40B4-BE49-F238E27FC236}">
                  <a16:creationId xmlns:a16="http://schemas.microsoft.com/office/drawing/2014/main" id="{90662F79-A76B-48A4-9170-0CB530F31C16}"/>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9">
              <a:extLst>
                <a:ext uri="{FF2B5EF4-FFF2-40B4-BE49-F238E27FC236}">
                  <a16:creationId xmlns:a16="http://schemas.microsoft.com/office/drawing/2014/main" id="{A3F16BFE-2BF8-4C0D-B02F-3015285D3C5A}"/>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90">
              <a:extLst>
                <a:ext uri="{FF2B5EF4-FFF2-40B4-BE49-F238E27FC236}">
                  <a16:creationId xmlns:a16="http://schemas.microsoft.com/office/drawing/2014/main" id="{60F61BF0-08BF-421B-A601-B166780A7784}"/>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91">
              <a:extLst>
                <a:ext uri="{FF2B5EF4-FFF2-40B4-BE49-F238E27FC236}">
                  <a16:creationId xmlns:a16="http://schemas.microsoft.com/office/drawing/2014/main" id="{C8650CBC-C9AF-46D7-9826-CD9A860972FB}"/>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92">
              <a:extLst>
                <a:ext uri="{FF2B5EF4-FFF2-40B4-BE49-F238E27FC236}">
                  <a16:creationId xmlns:a16="http://schemas.microsoft.com/office/drawing/2014/main" id="{0944F4E1-3A65-40D3-9A9F-F91FA71D252E}"/>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93">
              <a:extLst>
                <a:ext uri="{FF2B5EF4-FFF2-40B4-BE49-F238E27FC236}">
                  <a16:creationId xmlns:a16="http://schemas.microsoft.com/office/drawing/2014/main" id="{B22C51AB-96C1-4DDC-840B-03FEED499827}"/>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94">
              <a:extLst>
                <a:ext uri="{FF2B5EF4-FFF2-40B4-BE49-F238E27FC236}">
                  <a16:creationId xmlns:a16="http://schemas.microsoft.com/office/drawing/2014/main" id="{2CD73D32-DA24-43E4-927C-A6AE502E2F68}"/>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95">
              <a:extLst>
                <a:ext uri="{FF2B5EF4-FFF2-40B4-BE49-F238E27FC236}">
                  <a16:creationId xmlns:a16="http://schemas.microsoft.com/office/drawing/2014/main" id="{30280508-8796-4E2B-AB20-9B504524335E}"/>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6">
              <a:extLst>
                <a:ext uri="{FF2B5EF4-FFF2-40B4-BE49-F238E27FC236}">
                  <a16:creationId xmlns:a16="http://schemas.microsoft.com/office/drawing/2014/main" id="{C0CCC5CD-AF48-4D68-B520-465A7A2F0ED7}"/>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7">
              <a:extLst>
                <a:ext uri="{FF2B5EF4-FFF2-40B4-BE49-F238E27FC236}">
                  <a16:creationId xmlns:a16="http://schemas.microsoft.com/office/drawing/2014/main" id="{4CFFD7FF-AE1B-4C5A-8251-9E058647C227}"/>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8">
              <a:extLst>
                <a:ext uri="{FF2B5EF4-FFF2-40B4-BE49-F238E27FC236}">
                  <a16:creationId xmlns:a16="http://schemas.microsoft.com/office/drawing/2014/main" id="{BF22A2E4-9761-4205-95D0-8D97F68CC2D1}"/>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9">
              <a:extLst>
                <a:ext uri="{FF2B5EF4-FFF2-40B4-BE49-F238E27FC236}">
                  <a16:creationId xmlns:a16="http://schemas.microsoft.com/office/drawing/2014/main" id="{062126D0-DE76-40FD-B846-5F87B56A6DCD}"/>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00">
              <a:extLst>
                <a:ext uri="{FF2B5EF4-FFF2-40B4-BE49-F238E27FC236}">
                  <a16:creationId xmlns:a16="http://schemas.microsoft.com/office/drawing/2014/main" id="{007FB52F-069F-48E0-8699-B75AE5C0055E}"/>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01">
              <a:extLst>
                <a:ext uri="{FF2B5EF4-FFF2-40B4-BE49-F238E27FC236}">
                  <a16:creationId xmlns:a16="http://schemas.microsoft.com/office/drawing/2014/main" id="{6F41466A-9443-41AD-B0FC-463CDD31978A}"/>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02">
              <a:extLst>
                <a:ext uri="{FF2B5EF4-FFF2-40B4-BE49-F238E27FC236}">
                  <a16:creationId xmlns:a16="http://schemas.microsoft.com/office/drawing/2014/main" id="{C3FF89D7-F5EE-4F1A-A25A-BF37045E1FE8}"/>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3">
              <a:extLst>
                <a:ext uri="{FF2B5EF4-FFF2-40B4-BE49-F238E27FC236}">
                  <a16:creationId xmlns:a16="http://schemas.microsoft.com/office/drawing/2014/main" id="{47ABF718-8176-4C46-8FD2-79D167AA3AD3}"/>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04">
              <a:extLst>
                <a:ext uri="{FF2B5EF4-FFF2-40B4-BE49-F238E27FC236}">
                  <a16:creationId xmlns:a16="http://schemas.microsoft.com/office/drawing/2014/main" id="{1238F146-8256-4E78-8D0C-E6B04846F1D0}"/>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05">
              <a:extLst>
                <a:ext uri="{FF2B5EF4-FFF2-40B4-BE49-F238E27FC236}">
                  <a16:creationId xmlns:a16="http://schemas.microsoft.com/office/drawing/2014/main" id="{9358AB3C-003B-4D8B-AFE3-F337B9831ACA}"/>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6">
              <a:extLst>
                <a:ext uri="{FF2B5EF4-FFF2-40B4-BE49-F238E27FC236}">
                  <a16:creationId xmlns:a16="http://schemas.microsoft.com/office/drawing/2014/main" id="{645CF4B2-BCFF-44A3-9059-1B5C51BC5ABE}"/>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7">
              <a:extLst>
                <a:ext uri="{FF2B5EF4-FFF2-40B4-BE49-F238E27FC236}">
                  <a16:creationId xmlns:a16="http://schemas.microsoft.com/office/drawing/2014/main" id="{5EB045E3-2E6A-4FBE-BF63-EA4B88794B88}"/>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51" name="Straight Connector 50">
            <a:extLst>
              <a:ext uri="{FF2B5EF4-FFF2-40B4-BE49-F238E27FC236}">
                <a16:creationId xmlns:a16="http://schemas.microsoft.com/office/drawing/2014/main" id="{7916A75D-610F-3846-A402-B0F0835B840C}"/>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52" name="Slide Number Placeholder 5">
            <a:extLst>
              <a:ext uri="{FF2B5EF4-FFF2-40B4-BE49-F238E27FC236}">
                <a16:creationId xmlns:a16="http://schemas.microsoft.com/office/drawing/2014/main" id="{0ABCB575-87AC-2649-9FDC-8DE40D5A15B1}"/>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F4194BC7-7666-944D-8152-68FB7611C63E}"/>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475731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lank Layout_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gradFill>
                  <a:gsLst>
                    <a:gs pos="0">
                      <a:schemeClr val="bg1"/>
                    </a:gs>
                    <a:gs pos="100000">
                      <a:schemeClr val="bg1"/>
                    </a:gs>
                  </a:gsLst>
                  <a:lin ang="5400000" scaled="1"/>
                </a:gradFill>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CAFC553-E46C-4504-86EC-E5036F375B71}"/>
              </a:ext>
            </a:extLst>
          </p:cNvPr>
          <p:cNvSpPr/>
          <p:nvPr userDrawn="1"/>
        </p:nvSpPr>
        <p:spPr>
          <a:xfrm>
            <a:off x="775856" y="6192982"/>
            <a:ext cx="1455805" cy="522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329D6AE0-FEE7-4383-9904-EE06AB7D21CB}"/>
              </a:ext>
            </a:extLst>
          </p:cNvPr>
          <p:cNvGrpSpPr/>
          <p:nvPr userDrawn="1"/>
        </p:nvGrpSpPr>
        <p:grpSpPr>
          <a:xfrm>
            <a:off x="862912" y="6316626"/>
            <a:ext cx="1327184" cy="316696"/>
            <a:chOff x="2944813" y="2309813"/>
            <a:chExt cx="1290638" cy="307975"/>
          </a:xfrm>
          <a:solidFill>
            <a:schemeClr val="bg1"/>
          </a:solidFill>
        </p:grpSpPr>
        <p:sp>
          <p:nvSpPr>
            <p:cNvPr id="10" name="Freeform 69">
              <a:extLst>
                <a:ext uri="{FF2B5EF4-FFF2-40B4-BE49-F238E27FC236}">
                  <a16:creationId xmlns:a16="http://schemas.microsoft.com/office/drawing/2014/main" id="{5A639DB7-9BCA-46C6-886F-0F88DFC18B0A}"/>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70">
              <a:extLst>
                <a:ext uri="{FF2B5EF4-FFF2-40B4-BE49-F238E27FC236}">
                  <a16:creationId xmlns:a16="http://schemas.microsoft.com/office/drawing/2014/main" id="{EEC7AED0-087F-4C67-AF47-BBA96E561E5F}"/>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71">
              <a:extLst>
                <a:ext uri="{FF2B5EF4-FFF2-40B4-BE49-F238E27FC236}">
                  <a16:creationId xmlns:a16="http://schemas.microsoft.com/office/drawing/2014/main" id="{413EF5E0-FBF3-4A8A-9F61-F0665E41B994}"/>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72">
              <a:extLst>
                <a:ext uri="{FF2B5EF4-FFF2-40B4-BE49-F238E27FC236}">
                  <a16:creationId xmlns:a16="http://schemas.microsoft.com/office/drawing/2014/main" id="{6F9F8138-8919-48A1-91C2-0FA3945DE8E6}"/>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3">
              <a:extLst>
                <a:ext uri="{FF2B5EF4-FFF2-40B4-BE49-F238E27FC236}">
                  <a16:creationId xmlns:a16="http://schemas.microsoft.com/office/drawing/2014/main" id="{7BBB769E-DAE7-42CD-BA06-F52ED38C5393}"/>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4">
              <a:extLst>
                <a:ext uri="{FF2B5EF4-FFF2-40B4-BE49-F238E27FC236}">
                  <a16:creationId xmlns:a16="http://schemas.microsoft.com/office/drawing/2014/main" id="{8EBC6171-1BD4-4A73-9BFE-7255FD6E8ED5}"/>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5">
              <a:extLst>
                <a:ext uri="{FF2B5EF4-FFF2-40B4-BE49-F238E27FC236}">
                  <a16:creationId xmlns:a16="http://schemas.microsoft.com/office/drawing/2014/main" id="{E8D64758-C4A9-47A4-903E-418EC9A9E7F7}"/>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76">
              <a:extLst>
                <a:ext uri="{FF2B5EF4-FFF2-40B4-BE49-F238E27FC236}">
                  <a16:creationId xmlns:a16="http://schemas.microsoft.com/office/drawing/2014/main" id="{4705B9FE-5203-419D-86FD-85638ADBC43E}"/>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7">
              <a:extLst>
                <a:ext uri="{FF2B5EF4-FFF2-40B4-BE49-F238E27FC236}">
                  <a16:creationId xmlns:a16="http://schemas.microsoft.com/office/drawing/2014/main" id="{2B52F3F9-0561-4F32-8D03-FA9E853C188C}"/>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8">
              <a:extLst>
                <a:ext uri="{FF2B5EF4-FFF2-40B4-BE49-F238E27FC236}">
                  <a16:creationId xmlns:a16="http://schemas.microsoft.com/office/drawing/2014/main" id="{4692FF93-21B2-45DB-BEA6-F1477DE69EB9}"/>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9">
              <a:extLst>
                <a:ext uri="{FF2B5EF4-FFF2-40B4-BE49-F238E27FC236}">
                  <a16:creationId xmlns:a16="http://schemas.microsoft.com/office/drawing/2014/main" id="{FC08AB0C-2B84-4C8D-AA58-F6E78514B5B4}"/>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80">
              <a:extLst>
                <a:ext uri="{FF2B5EF4-FFF2-40B4-BE49-F238E27FC236}">
                  <a16:creationId xmlns:a16="http://schemas.microsoft.com/office/drawing/2014/main" id="{1252B4B6-9F81-4A1E-B227-748BB4736CAD}"/>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81">
              <a:extLst>
                <a:ext uri="{FF2B5EF4-FFF2-40B4-BE49-F238E27FC236}">
                  <a16:creationId xmlns:a16="http://schemas.microsoft.com/office/drawing/2014/main" id="{456D5CB6-2168-4BFF-BE7A-01787BCE0F2A}"/>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82">
              <a:extLst>
                <a:ext uri="{FF2B5EF4-FFF2-40B4-BE49-F238E27FC236}">
                  <a16:creationId xmlns:a16="http://schemas.microsoft.com/office/drawing/2014/main" id="{602DFFD7-BC51-45B6-8AC8-2C7764E4FBD1}"/>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83">
              <a:extLst>
                <a:ext uri="{FF2B5EF4-FFF2-40B4-BE49-F238E27FC236}">
                  <a16:creationId xmlns:a16="http://schemas.microsoft.com/office/drawing/2014/main" id="{9F41AA91-0DE6-4B9A-9883-EB85FC229A66}"/>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84">
              <a:extLst>
                <a:ext uri="{FF2B5EF4-FFF2-40B4-BE49-F238E27FC236}">
                  <a16:creationId xmlns:a16="http://schemas.microsoft.com/office/drawing/2014/main" id="{0B2203E3-A876-4E48-ABBA-8F3DB377FF80}"/>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85">
              <a:extLst>
                <a:ext uri="{FF2B5EF4-FFF2-40B4-BE49-F238E27FC236}">
                  <a16:creationId xmlns:a16="http://schemas.microsoft.com/office/drawing/2014/main" id="{F000E802-2D15-480F-AB18-B825D84D8CBD}"/>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86">
              <a:extLst>
                <a:ext uri="{FF2B5EF4-FFF2-40B4-BE49-F238E27FC236}">
                  <a16:creationId xmlns:a16="http://schemas.microsoft.com/office/drawing/2014/main" id="{5A81139C-4DB1-497B-B772-3F5E83FC2FAB}"/>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7">
              <a:extLst>
                <a:ext uri="{FF2B5EF4-FFF2-40B4-BE49-F238E27FC236}">
                  <a16:creationId xmlns:a16="http://schemas.microsoft.com/office/drawing/2014/main" id="{36FA0FA6-4B8B-4AD7-8EF0-91CC87544E3F}"/>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8">
              <a:extLst>
                <a:ext uri="{FF2B5EF4-FFF2-40B4-BE49-F238E27FC236}">
                  <a16:creationId xmlns:a16="http://schemas.microsoft.com/office/drawing/2014/main" id="{8DDAF86B-9529-4268-872C-461E25358311}"/>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9">
              <a:extLst>
                <a:ext uri="{FF2B5EF4-FFF2-40B4-BE49-F238E27FC236}">
                  <a16:creationId xmlns:a16="http://schemas.microsoft.com/office/drawing/2014/main" id="{B47BF7AC-8531-4950-BACE-4C746E454DBF}"/>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90">
              <a:extLst>
                <a:ext uri="{FF2B5EF4-FFF2-40B4-BE49-F238E27FC236}">
                  <a16:creationId xmlns:a16="http://schemas.microsoft.com/office/drawing/2014/main" id="{D9A6A7FF-2451-4FEE-A762-7E2AF89A68B7}"/>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91">
              <a:extLst>
                <a:ext uri="{FF2B5EF4-FFF2-40B4-BE49-F238E27FC236}">
                  <a16:creationId xmlns:a16="http://schemas.microsoft.com/office/drawing/2014/main" id="{F6B19C4D-C57E-4BCC-B372-23EDE645C484}"/>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92">
              <a:extLst>
                <a:ext uri="{FF2B5EF4-FFF2-40B4-BE49-F238E27FC236}">
                  <a16:creationId xmlns:a16="http://schemas.microsoft.com/office/drawing/2014/main" id="{3BC62961-A322-4F8B-8F2E-400F4C599034}"/>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93">
              <a:extLst>
                <a:ext uri="{FF2B5EF4-FFF2-40B4-BE49-F238E27FC236}">
                  <a16:creationId xmlns:a16="http://schemas.microsoft.com/office/drawing/2014/main" id="{27F8E996-7982-48CE-B1AB-5D4BB6DEBE77}"/>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94">
              <a:extLst>
                <a:ext uri="{FF2B5EF4-FFF2-40B4-BE49-F238E27FC236}">
                  <a16:creationId xmlns:a16="http://schemas.microsoft.com/office/drawing/2014/main" id="{A6E56DEB-A96D-4FDB-A2A0-0C64EAECF4EC}"/>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95">
              <a:extLst>
                <a:ext uri="{FF2B5EF4-FFF2-40B4-BE49-F238E27FC236}">
                  <a16:creationId xmlns:a16="http://schemas.microsoft.com/office/drawing/2014/main" id="{3F8F814D-F1D3-4A60-8428-B1C47E3E7412}"/>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96">
              <a:extLst>
                <a:ext uri="{FF2B5EF4-FFF2-40B4-BE49-F238E27FC236}">
                  <a16:creationId xmlns:a16="http://schemas.microsoft.com/office/drawing/2014/main" id="{089F00CF-6B16-4DC4-A694-430C6B423761}"/>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7">
              <a:extLst>
                <a:ext uri="{FF2B5EF4-FFF2-40B4-BE49-F238E27FC236}">
                  <a16:creationId xmlns:a16="http://schemas.microsoft.com/office/drawing/2014/main" id="{823B7750-EFD3-43A8-9EC3-B6FBB46ED827}"/>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8">
              <a:extLst>
                <a:ext uri="{FF2B5EF4-FFF2-40B4-BE49-F238E27FC236}">
                  <a16:creationId xmlns:a16="http://schemas.microsoft.com/office/drawing/2014/main" id="{B0DC7B68-1915-430E-9BEA-40797F82A159}"/>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9">
              <a:extLst>
                <a:ext uri="{FF2B5EF4-FFF2-40B4-BE49-F238E27FC236}">
                  <a16:creationId xmlns:a16="http://schemas.microsoft.com/office/drawing/2014/main" id="{BCF6E774-1967-40DA-A8BF-0702E3425B42}"/>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100">
              <a:extLst>
                <a:ext uri="{FF2B5EF4-FFF2-40B4-BE49-F238E27FC236}">
                  <a16:creationId xmlns:a16="http://schemas.microsoft.com/office/drawing/2014/main" id="{B0D4E56A-C805-4E88-8FFD-CB4954764CA0}"/>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101">
              <a:extLst>
                <a:ext uri="{FF2B5EF4-FFF2-40B4-BE49-F238E27FC236}">
                  <a16:creationId xmlns:a16="http://schemas.microsoft.com/office/drawing/2014/main" id="{373B18D1-D72C-4E54-A0B9-80EB817E9F12}"/>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102">
              <a:extLst>
                <a:ext uri="{FF2B5EF4-FFF2-40B4-BE49-F238E27FC236}">
                  <a16:creationId xmlns:a16="http://schemas.microsoft.com/office/drawing/2014/main" id="{A85BA30C-8179-431B-9ED8-A2679F1D1BA0}"/>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103">
              <a:extLst>
                <a:ext uri="{FF2B5EF4-FFF2-40B4-BE49-F238E27FC236}">
                  <a16:creationId xmlns:a16="http://schemas.microsoft.com/office/drawing/2014/main" id="{9A8CD950-E3A1-487C-9798-E37A04FE0BC4}"/>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104">
              <a:extLst>
                <a:ext uri="{FF2B5EF4-FFF2-40B4-BE49-F238E27FC236}">
                  <a16:creationId xmlns:a16="http://schemas.microsoft.com/office/drawing/2014/main" id="{089B23D0-44D7-4BF7-A487-0873CF075CA0}"/>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105">
              <a:extLst>
                <a:ext uri="{FF2B5EF4-FFF2-40B4-BE49-F238E27FC236}">
                  <a16:creationId xmlns:a16="http://schemas.microsoft.com/office/drawing/2014/main" id="{311D954D-2442-4CD2-9603-10AB07F0546D}"/>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106">
              <a:extLst>
                <a:ext uri="{FF2B5EF4-FFF2-40B4-BE49-F238E27FC236}">
                  <a16:creationId xmlns:a16="http://schemas.microsoft.com/office/drawing/2014/main" id="{DE63627B-40C7-496C-92BB-F5625B41869A}"/>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7">
              <a:extLst>
                <a:ext uri="{FF2B5EF4-FFF2-40B4-BE49-F238E27FC236}">
                  <a16:creationId xmlns:a16="http://schemas.microsoft.com/office/drawing/2014/main" id="{71C9187E-B203-4769-99BA-2BA84D4258BF}"/>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50" name="Straight Connector 49">
            <a:extLst>
              <a:ext uri="{FF2B5EF4-FFF2-40B4-BE49-F238E27FC236}">
                <a16:creationId xmlns:a16="http://schemas.microsoft.com/office/drawing/2014/main" id="{DAFBE649-CCBC-504C-A161-97CCD1D9A625}"/>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51" name="Slide Number Placeholder 5">
            <a:extLst>
              <a:ext uri="{FF2B5EF4-FFF2-40B4-BE49-F238E27FC236}">
                <a16:creationId xmlns:a16="http://schemas.microsoft.com/office/drawing/2014/main" id="{79C4B945-50F7-D340-B067-339A8F51A624}"/>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9021E314-4FB2-EA4B-81B4-E43B219E49B2}"/>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26756004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wo Images_Black">
    <p:bg>
      <p:bgPr>
        <a:solidFill>
          <a:schemeClr val="tx1"/>
        </a:solidFill>
        <a:effectLst/>
      </p:bgPr>
    </p:bg>
    <p:spTree>
      <p:nvGrpSpPr>
        <p:cNvPr id="1" name=""/>
        <p:cNvGrpSpPr/>
        <p:nvPr/>
      </p:nvGrpSpPr>
      <p:grpSpPr>
        <a:xfrm>
          <a:off x="0" y="0"/>
          <a:ext cx="0" cy="0"/>
          <a:chOff x="0" y="0"/>
          <a:chExt cx="0" cy="0"/>
        </a:xfrm>
      </p:grpSpPr>
      <p:sp>
        <p:nvSpPr>
          <p:cNvPr id="59" name="Picture Placeholder 3">
            <a:extLst>
              <a:ext uri="{FF2B5EF4-FFF2-40B4-BE49-F238E27FC236}">
                <a16:creationId xmlns:a16="http://schemas.microsoft.com/office/drawing/2014/main" id="{31A469D6-E1BC-4523-8F69-1AF8B7D1EF88}"/>
              </a:ext>
            </a:extLst>
          </p:cNvPr>
          <p:cNvSpPr>
            <a:spLocks noGrp="1"/>
          </p:cNvSpPr>
          <p:nvPr>
            <p:ph type="pic" sz="quarter" idx="18"/>
          </p:nvPr>
        </p:nvSpPr>
        <p:spPr>
          <a:xfrm>
            <a:off x="828675" y="1825625"/>
            <a:ext cx="5181600" cy="3770313"/>
          </a:xfrm>
        </p:spPr>
        <p:txBody>
          <a:bodyPr/>
          <a:lstStyle>
            <a:lvl1pPr>
              <a:defRPr>
                <a:gradFill>
                  <a:gsLst>
                    <a:gs pos="0">
                      <a:schemeClr val="bg1"/>
                    </a:gs>
                    <a:gs pos="100000">
                      <a:schemeClr val="bg1"/>
                    </a:gs>
                  </a:gsLst>
                  <a:lin ang="5400000" scaled="1"/>
                </a:gradFill>
              </a:defRPr>
            </a:lvl1pPr>
          </a:lstStyle>
          <a:p>
            <a:r>
              <a:rPr lang="en-US"/>
              <a:t>Click icon to add picture</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gradFill>
                  <a:gsLst>
                    <a:gs pos="0">
                      <a:schemeClr val="bg1"/>
                    </a:gs>
                    <a:gs pos="100000">
                      <a:schemeClr val="bg1"/>
                    </a:gs>
                  </a:gsLst>
                  <a:lin ang="5400000" scaled="1"/>
                </a:gradFill>
              </a:defRPr>
            </a:lvl1pPr>
          </a:lstStyle>
          <a:p>
            <a:r>
              <a:rPr lang="en-US"/>
              <a:t>Sample Slide</a:t>
            </a:r>
          </a:p>
        </p:txBody>
      </p:sp>
      <p:sp>
        <p:nvSpPr>
          <p:cNvPr id="8" name="Rectangle 7">
            <a:extLst>
              <a:ext uri="{FF2B5EF4-FFF2-40B4-BE49-F238E27FC236}">
                <a16:creationId xmlns:a16="http://schemas.microsoft.com/office/drawing/2014/main" id="{85F00E41-46DE-450E-85DE-AA76A30A2EE5}"/>
              </a:ext>
            </a:extLst>
          </p:cNvPr>
          <p:cNvSpPr/>
          <p:nvPr userDrawn="1"/>
        </p:nvSpPr>
        <p:spPr>
          <a:xfrm>
            <a:off x="0" y="0"/>
            <a:ext cx="270588" cy="6858000"/>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069FAA-05B3-45AC-812C-007FECB1850C}"/>
              </a:ext>
            </a:extLst>
          </p:cNvPr>
          <p:cNvSpPr/>
          <p:nvPr userDrawn="1"/>
        </p:nvSpPr>
        <p:spPr>
          <a:xfrm>
            <a:off x="775856" y="6192982"/>
            <a:ext cx="1455805" cy="5229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7943CBD-B2A9-4966-ACA5-E9053F395B2B}"/>
              </a:ext>
            </a:extLst>
          </p:cNvPr>
          <p:cNvGrpSpPr/>
          <p:nvPr userDrawn="1"/>
        </p:nvGrpSpPr>
        <p:grpSpPr>
          <a:xfrm>
            <a:off x="862912" y="6316626"/>
            <a:ext cx="1327184" cy="316696"/>
            <a:chOff x="2944813" y="2309813"/>
            <a:chExt cx="1290638" cy="307975"/>
          </a:xfrm>
          <a:solidFill>
            <a:schemeClr val="bg1"/>
          </a:solidFill>
        </p:grpSpPr>
        <p:sp>
          <p:nvSpPr>
            <p:cNvPr id="13" name="Freeform 69">
              <a:extLst>
                <a:ext uri="{FF2B5EF4-FFF2-40B4-BE49-F238E27FC236}">
                  <a16:creationId xmlns:a16="http://schemas.microsoft.com/office/drawing/2014/main" id="{D85904D3-B093-41E7-874B-C592F37AC2EA}"/>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70">
              <a:extLst>
                <a:ext uri="{FF2B5EF4-FFF2-40B4-BE49-F238E27FC236}">
                  <a16:creationId xmlns:a16="http://schemas.microsoft.com/office/drawing/2014/main" id="{6088409E-5DC3-438F-A6A6-8EDF2DD5A6AD}"/>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71">
              <a:extLst>
                <a:ext uri="{FF2B5EF4-FFF2-40B4-BE49-F238E27FC236}">
                  <a16:creationId xmlns:a16="http://schemas.microsoft.com/office/drawing/2014/main" id="{00662504-05B4-47C4-BE85-E9B8DBDFB378}"/>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72">
              <a:extLst>
                <a:ext uri="{FF2B5EF4-FFF2-40B4-BE49-F238E27FC236}">
                  <a16:creationId xmlns:a16="http://schemas.microsoft.com/office/drawing/2014/main" id="{0E364EE1-B48D-4D85-A465-A8BEA32211AA}"/>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73">
              <a:extLst>
                <a:ext uri="{FF2B5EF4-FFF2-40B4-BE49-F238E27FC236}">
                  <a16:creationId xmlns:a16="http://schemas.microsoft.com/office/drawing/2014/main" id="{C3C26F9E-970A-4433-A590-E1C5C7CB58C1}"/>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74">
              <a:extLst>
                <a:ext uri="{FF2B5EF4-FFF2-40B4-BE49-F238E27FC236}">
                  <a16:creationId xmlns:a16="http://schemas.microsoft.com/office/drawing/2014/main" id="{7FE7203E-918F-4E0F-89B8-C36573BD528C}"/>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75">
              <a:extLst>
                <a:ext uri="{FF2B5EF4-FFF2-40B4-BE49-F238E27FC236}">
                  <a16:creationId xmlns:a16="http://schemas.microsoft.com/office/drawing/2014/main" id="{B8FC7113-7E2F-4673-95E0-EE31B55F46F5}"/>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76">
              <a:extLst>
                <a:ext uri="{FF2B5EF4-FFF2-40B4-BE49-F238E27FC236}">
                  <a16:creationId xmlns:a16="http://schemas.microsoft.com/office/drawing/2014/main" id="{9B1E8BDF-BC3A-47BE-9ED6-67CD8D1E1D53}"/>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77">
              <a:extLst>
                <a:ext uri="{FF2B5EF4-FFF2-40B4-BE49-F238E27FC236}">
                  <a16:creationId xmlns:a16="http://schemas.microsoft.com/office/drawing/2014/main" id="{5ABF5890-FA6B-49D5-AB84-636B7B0F1DDA}"/>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78">
              <a:extLst>
                <a:ext uri="{FF2B5EF4-FFF2-40B4-BE49-F238E27FC236}">
                  <a16:creationId xmlns:a16="http://schemas.microsoft.com/office/drawing/2014/main" id="{4F754BCE-0FB4-4571-87AF-1D50EA5431D0}"/>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79">
              <a:extLst>
                <a:ext uri="{FF2B5EF4-FFF2-40B4-BE49-F238E27FC236}">
                  <a16:creationId xmlns:a16="http://schemas.microsoft.com/office/drawing/2014/main" id="{7B143973-CD5E-49F2-B1A0-045F264BF0E7}"/>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80">
              <a:extLst>
                <a:ext uri="{FF2B5EF4-FFF2-40B4-BE49-F238E27FC236}">
                  <a16:creationId xmlns:a16="http://schemas.microsoft.com/office/drawing/2014/main" id="{5AA7F6EA-C5F1-4BB4-91FC-B8F95C1D0A3F}"/>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81">
              <a:extLst>
                <a:ext uri="{FF2B5EF4-FFF2-40B4-BE49-F238E27FC236}">
                  <a16:creationId xmlns:a16="http://schemas.microsoft.com/office/drawing/2014/main" id="{89493EF7-BB24-4967-AA18-954129874093}"/>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82">
              <a:extLst>
                <a:ext uri="{FF2B5EF4-FFF2-40B4-BE49-F238E27FC236}">
                  <a16:creationId xmlns:a16="http://schemas.microsoft.com/office/drawing/2014/main" id="{2024EA76-8B2B-4DB8-A00E-E9D60200E6E3}"/>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83">
              <a:extLst>
                <a:ext uri="{FF2B5EF4-FFF2-40B4-BE49-F238E27FC236}">
                  <a16:creationId xmlns:a16="http://schemas.microsoft.com/office/drawing/2014/main" id="{1ABD16B2-E943-41FA-AF69-43AB40E54C4D}"/>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84">
              <a:extLst>
                <a:ext uri="{FF2B5EF4-FFF2-40B4-BE49-F238E27FC236}">
                  <a16:creationId xmlns:a16="http://schemas.microsoft.com/office/drawing/2014/main" id="{B264D4C6-19BF-456E-ACF9-6D67E5AA3FA7}"/>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85">
              <a:extLst>
                <a:ext uri="{FF2B5EF4-FFF2-40B4-BE49-F238E27FC236}">
                  <a16:creationId xmlns:a16="http://schemas.microsoft.com/office/drawing/2014/main" id="{47B8072A-26A7-46B9-97FC-47375157413C}"/>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86">
              <a:extLst>
                <a:ext uri="{FF2B5EF4-FFF2-40B4-BE49-F238E27FC236}">
                  <a16:creationId xmlns:a16="http://schemas.microsoft.com/office/drawing/2014/main" id="{B8E63358-3C90-4466-BC2C-7C2B5FBC87F5}"/>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87">
              <a:extLst>
                <a:ext uri="{FF2B5EF4-FFF2-40B4-BE49-F238E27FC236}">
                  <a16:creationId xmlns:a16="http://schemas.microsoft.com/office/drawing/2014/main" id="{BA572CFC-FE81-4B83-B503-1E519A05D0D5}"/>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88">
              <a:extLst>
                <a:ext uri="{FF2B5EF4-FFF2-40B4-BE49-F238E27FC236}">
                  <a16:creationId xmlns:a16="http://schemas.microsoft.com/office/drawing/2014/main" id="{D31BD59C-2CBD-4184-9FBA-9E62306ADA24}"/>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89">
              <a:extLst>
                <a:ext uri="{FF2B5EF4-FFF2-40B4-BE49-F238E27FC236}">
                  <a16:creationId xmlns:a16="http://schemas.microsoft.com/office/drawing/2014/main" id="{CB1DDAC2-D978-4A67-B981-8645E87240E6}"/>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0">
              <a:extLst>
                <a:ext uri="{FF2B5EF4-FFF2-40B4-BE49-F238E27FC236}">
                  <a16:creationId xmlns:a16="http://schemas.microsoft.com/office/drawing/2014/main" id="{2826BE62-200F-444C-81D9-48559A8D8165}"/>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91">
              <a:extLst>
                <a:ext uri="{FF2B5EF4-FFF2-40B4-BE49-F238E27FC236}">
                  <a16:creationId xmlns:a16="http://schemas.microsoft.com/office/drawing/2014/main" id="{560B9055-EB48-4566-A9C7-DE43BCE454F6}"/>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2">
              <a:extLst>
                <a:ext uri="{FF2B5EF4-FFF2-40B4-BE49-F238E27FC236}">
                  <a16:creationId xmlns:a16="http://schemas.microsoft.com/office/drawing/2014/main" id="{23C2B384-7258-493D-B810-B7CD68099484}"/>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3">
              <a:extLst>
                <a:ext uri="{FF2B5EF4-FFF2-40B4-BE49-F238E27FC236}">
                  <a16:creationId xmlns:a16="http://schemas.microsoft.com/office/drawing/2014/main" id="{13A2BEED-8B92-4DAA-8544-AAAEC36627DA}"/>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94">
              <a:extLst>
                <a:ext uri="{FF2B5EF4-FFF2-40B4-BE49-F238E27FC236}">
                  <a16:creationId xmlns:a16="http://schemas.microsoft.com/office/drawing/2014/main" id="{4B3A06E7-D336-4B0F-8503-19ADA1CEC4B5}"/>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95">
              <a:extLst>
                <a:ext uri="{FF2B5EF4-FFF2-40B4-BE49-F238E27FC236}">
                  <a16:creationId xmlns:a16="http://schemas.microsoft.com/office/drawing/2014/main" id="{F555710F-2788-4E54-8FF2-80358C967F9A}"/>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6">
              <a:extLst>
                <a:ext uri="{FF2B5EF4-FFF2-40B4-BE49-F238E27FC236}">
                  <a16:creationId xmlns:a16="http://schemas.microsoft.com/office/drawing/2014/main" id="{70A70E35-962C-48B2-8150-E77D0249A4A8}"/>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97">
              <a:extLst>
                <a:ext uri="{FF2B5EF4-FFF2-40B4-BE49-F238E27FC236}">
                  <a16:creationId xmlns:a16="http://schemas.microsoft.com/office/drawing/2014/main" id="{FCDA3DAC-0C02-40C7-9241-80034714A10C}"/>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98">
              <a:extLst>
                <a:ext uri="{FF2B5EF4-FFF2-40B4-BE49-F238E27FC236}">
                  <a16:creationId xmlns:a16="http://schemas.microsoft.com/office/drawing/2014/main" id="{4DC0C65F-673F-4FE1-870B-7DACB4BC8582}"/>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9">
              <a:extLst>
                <a:ext uri="{FF2B5EF4-FFF2-40B4-BE49-F238E27FC236}">
                  <a16:creationId xmlns:a16="http://schemas.microsoft.com/office/drawing/2014/main" id="{368F73E4-71A3-4345-B9D1-9BD01CDD4EE3}"/>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0">
              <a:extLst>
                <a:ext uri="{FF2B5EF4-FFF2-40B4-BE49-F238E27FC236}">
                  <a16:creationId xmlns:a16="http://schemas.microsoft.com/office/drawing/2014/main" id="{81FE4127-559A-4BED-9E87-97A67DD1325E}"/>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1">
              <a:extLst>
                <a:ext uri="{FF2B5EF4-FFF2-40B4-BE49-F238E27FC236}">
                  <a16:creationId xmlns:a16="http://schemas.microsoft.com/office/drawing/2014/main" id="{00731389-6E0F-4BB2-B48B-49277E9DFEB1}"/>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02">
              <a:extLst>
                <a:ext uri="{FF2B5EF4-FFF2-40B4-BE49-F238E27FC236}">
                  <a16:creationId xmlns:a16="http://schemas.microsoft.com/office/drawing/2014/main" id="{65C74242-D7D7-4CD4-933E-D5F8C72FDB1D}"/>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3">
              <a:extLst>
                <a:ext uri="{FF2B5EF4-FFF2-40B4-BE49-F238E27FC236}">
                  <a16:creationId xmlns:a16="http://schemas.microsoft.com/office/drawing/2014/main" id="{3A5F3D88-C4EC-477A-BB47-772DB733599A}"/>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04">
              <a:extLst>
                <a:ext uri="{FF2B5EF4-FFF2-40B4-BE49-F238E27FC236}">
                  <a16:creationId xmlns:a16="http://schemas.microsoft.com/office/drawing/2014/main" id="{313B2963-9302-4FBB-B695-9BC727A41E83}"/>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05">
              <a:extLst>
                <a:ext uri="{FF2B5EF4-FFF2-40B4-BE49-F238E27FC236}">
                  <a16:creationId xmlns:a16="http://schemas.microsoft.com/office/drawing/2014/main" id="{D508349F-8FB2-4F86-B7CF-7C6BF81ED31E}"/>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06">
              <a:extLst>
                <a:ext uri="{FF2B5EF4-FFF2-40B4-BE49-F238E27FC236}">
                  <a16:creationId xmlns:a16="http://schemas.microsoft.com/office/drawing/2014/main" id="{A857D174-21EA-4274-91FD-DC883F1C0A2E}"/>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07">
              <a:extLst>
                <a:ext uri="{FF2B5EF4-FFF2-40B4-BE49-F238E27FC236}">
                  <a16:creationId xmlns:a16="http://schemas.microsoft.com/office/drawing/2014/main" id="{1ABD7753-57B1-4F31-B404-44E34620877A}"/>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7" name="Text Placeholder 20">
            <a:extLst>
              <a:ext uri="{FF2B5EF4-FFF2-40B4-BE49-F238E27FC236}">
                <a16:creationId xmlns:a16="http://schemas.microsoft.com/office/drawing/2014/main" id="{12789E70-9A77-40DA-8D89-D261434D1D2D}"/>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chemeClr val="bg1"/>
                    </a:gs>
                    <a:gs pos="100000">
                      <a:schemeClr val="bg1"/>
                    </a:gs>
                  </a:gsLst>
                  <a:lin ang="5400000" scaled="1"/>
                </a:gradFill>
              </a:defRPr>
            </a:lvl1pPr>
          </a:lstStyle>
          <a:p>
            <a:pPr lvl="0"/>
            <a:r>
              <a:rPr lang="en-US"/>
              <a:t>This is caption text for above photo/graphic</a:t>
            </a:r>
          </a:p>
        </p:txBody>
      </p:sp>
      <p:sp>
        <p:nvSpPr>
          <p:cNvPr id="58" name="Picture Placeholder 3">
            <a:extLst>
              <a:ext uri="{FF2B5EF4-FFF2-40B4-BE49-F238E27FC236}">
                <a16:creationId xmlns:a16="http://schemas.microsoft.com/office/drawing/2014/main" id="{22E42D24-48CC-4A9F-8D22-3BA0BC9ABE0C}"/>
              </a:ext>
            </a:extLst>
          </p:cNvPr>
          <p:cNvSpPr>
            <a:spLocks noGrp="1"/>
          </p:cNvSpPr>
          <p:nvPr>
            <p:ph type="pic" sz="quarter" idx="16"/>
          </p:nvPr>
        </p:nvSpPr>
        <p:spPr>
          <a:xfrm>
            <a:off x="6181725" y="1825625"/>
            <a:ext cx="5181600" cy="3770313"/>
          </a:xfrm>
        </p:spPr>
        <p:txBody>
          <a:bodyPr/>
          <a:lstStyle>
            <a:lvl1pPr>
              <a:defRPr>
                <a:gradFill>
                  <a:gsLst>
                    <a:gs pos="0">
                      <a:schemeClr val="bg1"/>
                    </a:gs>
                    <a:gs pos="100000">
                      <a:schemeClr val="bg1"/>
                    </a:gs>
                  </a:gsLst>
                  <a:lin ang="5400000" scaled="1"/>
                </a:gradFill>
              </a:defRPr>
            </a:lvl1pPr>
          </a:lstStyle>
          <a:p>
            <a:r>
              <a:rPr lang="en-US"/>
              <a:t>Click icon to add picture</a:t>
            </a:r>
          </a:p>
        </p:txBody>
      </p:sp>
      <p:sp>
        <p:nvSpPr>
          <p:cNvPr id="56" name="Text Placeholder 20">
            <a:extLst>
              <a:ext uri="{FF2B5EF4-FFF2-40B4-BE49-F238E27FC236}">
                <a16:creationId xmlns:a16="http://schemas.microsoft.com/office/drawing/2014/main" id="{817AFB43-3FB4-459B-845E-05E7C7E8EBB9}"/>
              </a:ext>
            </a:extLst>
          </p:cNvPr>
          <p:cNvSpPr>
            <a:spLocks noGrp="1"/>
          </p:cNvSpPr>
          <p:nvPr>
            <p:ph type="body" sz="quarter" idx="17" hasCustomPrompt="1"/>
          </p:nvPr>
        </p:nvSpPr>
        <p:spPr>
          <a:xfrm>
            <a:off x="6181725" y="5828087"/>
            <a:ext cx="5181600" cy="348875"/>
          </a:xfrm>
        </p:spPr>
        <p:txBody>
          <a:bodyPr>
            <a:normAutofit/>
          </a:bodyPr>
          <a:lstStyle>
            <a:lvl1pPr marL="0" indent="0">
              <a:buNone/>
              <a:defRPr sz="1600" i="1">
                <a:gradFill>
                  <a:gsLst>
                    <a:gs pos="0">
                      <a:schemeClr val="bg1"/>
                    </a:gs>
                    <a:gs pos="100000">
                      <a:schemeClr val="bg1"/>
                    </a:gs>
                  </a:gsLst>
                  <a:lin ang="5400000" scaled="1"/>
                </a:gradFill>
              </a:defRPr>
            </a:lvl1pPr>
          </a:lstStyle>
          <a:p>
            <a:pPr lvl="0"/>
            <a:r>
              <a:rPr lang="en-US"/>
              <a:t>This is caption text for above photo/graphic</a:t>
            </a:r>
          </a:p>
        </p:txBody>
      </p:sp>
      <p:cxnSp>
        <p:nvCxnSpPr>
          <p:cNvPr id="61" name="Straight Connector 60">
            <a:extLst>
              <a:ext uri="{FF2B5EF4-FFF2-40B4-BE49-F238E27FC236}">
                <a16:creationId xmlns:a16="http://schemas.microsoft.com/office/drawing/2014/main" id="{A863BCDF-5836-3C41-AD60-1193E6D8F447}"/>
              </a:ext>
            </a:extLst>
          </p:cNvPr>
          <p:cNvCxnSpPr>
            <a:cxnSpLocks/>
          </p:cNvCxnSpPr>
          <p:nvPr userDrawn="1"/>
        </p:nvCxnSpPr>
        <p:spPr>
          <a:xfrm>
            <a:off x="2298700" y="6391275"/>
            <a:ext cx="9073387" cy="0"/>
          </a:xfrm>
          <a:prstGeom prst="line">
            <a:avLst/>
          </a:prstGeom>
          <a:noFill/>
          <a:ln w="15875" cap="flat" cmpd="sng" algn="ctr">
            <a:solidFill>
              <a:sysClr val="window" lastClr="FFFFFF"/>
            </a:solidFill>
            <a:prstDash val="solid"/>
            <a:miter lim="800000"/>
          </a:ln>
          <a:effectLst/>
        </p:spPr>
      </p:cxnSp>
      <p:sp>
        <p:nvSpPr>
          <p:cNvPr id="62" name="Slide Number Placeholder 5">
            <a:extLst>
              <a:ext uri="{FF2B5EF4-FFF2-40B4-BE49-F238E27FC236}">
                <a16:creationId xmlns:a16="http://schemas.microsoft.com/office/drawing/2014/main" id="{6D13B94D-4393-8B4F-BD05-7C8629BCDA6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gradFill>
                  <a:gsLst>
                    <a:gs pos="0">
                      <a:prstClr val="white"/>
                    </a:gs>
                    <a:gs pos="100000">
                      <a:prstClr val="white"/>
                    </a:gs>
                  </a:gsLst>
                  <a:lin ang="5400000" scaled="1"/>
                </a:gra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gradFill>
                <a:gsLst>
                  <a:gs pos="0">
                    <a:prstClr val="white"/>
                  </a:gs>
                  <a:gs pos="100000">
                    <a:prstClr val="white"/>
                  </a:gs>
                </a:gsLst>
                <a:lin ang="5400000" scaled="1"/>
              </a:gra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91B4F26E-AF0F-F943-8B83-83125B0C77DC}"/>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solidFill>
                  <a:schemeClr val="bg1"/>
                </a:soli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2746602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Content_Dark blue">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4FA1511-4445-4FFA-91C4-DF4D55AA02FC}"/>
              </a:ext>
            </a:extLst>
          </p:cNvPr>
          <p:cNvSpPr>
            <a:spLocks noGrp="1"/>
          </p:cNvSpPr>
          <p:nvPr>
            <p:ph sz="quarter" idx="12"/>
          </p:nvPr>
        </p:nvSpPr>
        <p:spPr>
          <a:xfrm>
            <a:off x="838201" y="1825625"/>
            <a:ext cx="10506074"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0030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86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 You Slide_Paul Allen Photo">
    <p:spTree>
      <p:nvGrpSpPr>
        <p:cNvPr id="1" name=""/>
        <p:cNvGrpSpPr/>
        <p:nvPr/>
      </p:nvGrpSpPr>
      <p:grpSpPr>
        <a:xfrm>
          <a:off x="0" y="0"/>
          <a:ext cx="0" cy="0"/>
          <a:chOff x="0" y="0"/>
          <a:chExt cx="0" cy="0"/>
        </a:xfrm>
      </p:grpSpPr>
      <p:grpSp>
        <p:nvGrpSpPr>
          <p:cNvPr id="498" name="Group 497">
            <a:extLst>
              <a:ext uri="{FF2B5EF4-FFF2-40B4-BE49-F238E27FC236}">
                <a16:creationId xmlns:a16="http://schemas.microsoft.com/office/drawing/2014/main" id="{3F918C2E-680D-4C04-83F2-6ED53D786D3B}"/>
              </a:ext>
            </a:extLst>
          </p:cNvPr>
          <p:cNvGrpSpPr/>
          <p:nvPr userDrawn="1"/>
        </p:nvGrpSpPr>
        <p:grpSpPr>
          <a:xfrm>
            <a:off x="566623" y="5308428"/>
            <a:ext cx="3246438" cy="617538"/>
            <a:chOff x="544513" y="6118226"/>
            <a:chExt cx="3246438" cy="617538"/>
          </a:xfrm>
        </p:grpSpPr>
        <p:sp>
          <p:nvSpPr>
            <p:cNvPr id="65" name="Freeform 5">
              <a:extLst>
                <a:ext uri="{FF2B5EF4-FFF2-40B4-BE49-F238E27FC236}">
                  <a16:creationId xmlns:a16="http://schemas.microsoft.com/office/drawing/2014/main" id="{723DA74F-DBE7-4121-A350-ABD8198D16B3}"/>
                </a:ext>
              </a:extLst>
            </p:cNvPr>
            <p:cNvSpPr>
              <a:spLocks/>
            </p:cNvSpPr>
            <p:nvPr userDrawn="1"/>
          </p:nvSpPr>
          <p:spPr bwMode="auto">
            <a:xfrm>
              <a:off x="1325563" y="6586539"/>
              <a:ext cx="12700" cy="92075"/>
            </a:xfrm>
            <a:custGeom>
              <a:avLst/>
              <a:gdLst>
                <a:gd name="T0" fmla="*/ 0 w 17"/>
                <a:gd name="T1" fmla="*/ 0 h 126"/>
                <a:gd name="T2" fmla="*/ 0 w 17"/>
                <a:gd name="T3" fmla="*/ 0 h 126"/>
                <a:gd name="T4" fmla="*/ 17 w 17"/>
                <a:gd name="T5" fmla="*/ 0 h 126"/>
                <a:gd name="T6" fmla="*/ 17 w 17"/>
                <a:gd name="T7" fmla="*/ 126 h 126"/>
                <a:gd name="T8" fmla="*/ 0 w 17"/>
                <a:gd name="T9" fmla="*/ 126 h 126"/>
                <a:gd name="T10" fmla="*/ 0 w 17"/>
                <a:gd name="T11" fmla="*/ 0 h 126"/>
              </a:gdLst>
              <a:ahLst/>
              <a:cxnLst>
                <a:cxn ang="0">
                  <a:pos x="T0" y="T1"/>
                </a:cxn>
                <a:cxn ang="0">
                  <a:pos x="T2" y="T3"/>
                </a:cxn>
                <a:cxn ang="0">
                  <a:pos x="T4" y="T5"/>
                </a:cxn>
                <a:cxn ang="0">
                  <a:pos x="T6" y="T7"/>
                </a:cxn>
                <a:cxn ang="0">
                  <a:pos x="T8" y="T9"/>
                </a:cxn>
                <a:cxn ang="0">
                  <a:pos x="T10" y="T11"/>
                </a:cxn>
              </a:cxnLst>
              <a:rect l="0" t="0" r="r" b="b"/>
              <a:pathLst>
                <a:path w="17" h="126">
                  <a:moveTo>
                    <a:pt x="0" y="0"/>
                  </a:moveTo>
                  <a:lnTo>
                    <a:pt x="0" y="0"/>
                  </a:lnTo>
                  <a:lnTo>
                    <a:pt x="17" y="0"/>
                  </a:lnTo>
                  <a:lnTo>
                    <a:pt x="17" y="126"/>
                  </a:lnTo>
                  <a:lnTo>
                    <a:pt x="0" y="126"/>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6">
              <a:extLst>
                <a:ext uri="{FF2B5EF4-FFF2-40B4-BE49-F238E27FC236}">
                  <a16:creationId xmlns:a16="http://schemas.microsoft.com/office/drawing/2014/main" id="{549DA282-E083-4C13-A476-D1D97A6CE5CA}"/>
                </a:ext>
              </a:extLst>
            </p:cNvPr>
            <p:cNvSpPr>
              <a:spLocks/>
            </p:cNvSpPr>
            <p:nvPr userDrawn="1"/>
          </p:nvSpPr>
          <p:spPr bwMode="auto">
            <a:xfrm>
              <a:off x="1374776" y="6586539"/>
              <a:ext cx="79375" cy="92075"/>
            </a:xfrm>
            <a:custGeom>
              <a:avLst/>
              <a:gdLst>
                <a:gd name="T0" fmla="*/ 92 w 109"/>
                <a:gd name="T1" fmla="*/ 103 h 126"/>
                <a:gd name="T2" fmla="*/ 92 w 109"/>
                <a:gd name="T3" fmla="*/ 103 h 126"/>
                <a:gd name="T4" fmla="*/ 91 w 109"/>
                <a:gd name="T5" fmla="*/ 103 h 126"/>
                <a:gd name="T6" fmla="*/ 22 w 109"/>
                <a:gd name="T7" fmla="*/ 0 h 126"/>
                <a:gd name="T8" fmla="*/ 0 w 109"/>
                <a:gd name="T9" fmla="*/ 0 h 126"/>
                <a:gd name="T10" fmla="*/ 0 w 109"/>
                <a:gd name="T11" fmla="*/ 126 h 126"/>
                <a:gd name="T12" fmla="*/ 17 w 109"/>
                <a:gd name="T13" fmla="*/ 126 h 126"/>
                <a:gd name="T14" fmla="*/ 17 w 109"/>
                <a:gd name="T15" fmla="*/ 23 h 126"/>
                <a:gd name="T16" fmla="*/ 17 w 109"/>
                <a:gd name="T17" fmla="*/ 23 h 126"/>
                <a:gd name="T18" fmla="*/ 87 w 109"/>
                <a:gd name="T19" fmla="*/ 126 h 126"/>
                <a:gd name="T20" fmla="*/ 109 w 109"/>
                <a:gd name="T21" fmla="*/ 126 h 126"/>
                <a:gd name="T22" fmla="*/ 109 w 109"/>
                <a:gd name="T23" fmla="*/ 0 h 126"/>
                <a:gd name="T24" fmla="*/ 92 w 109"/>
                <a:gd name="T25" fmla="*/ 0 h 126"/>
                <a:gd name="T26" fmla="*/ 92 w 109"/>
                <a:gd name="T27" fmla="*/ 10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26">
                  <a:moveTo>
                    <a:pt x="92" y="103"/>
                  </a:moveTo>
                  <a:lnTo>
                    <a:pt x="92" y="103"/>
                  </a:lnTo>
                  <a:lnTo>
                    <a:pt x="91" y="103"/>
                  </a:lnTo>
                  <a:lnTo>
                    <a:pt x="22" y="0"/>
                  </a:lnTo>
                  <a:lnTo>
                    <a:pt x="0" y="0"/>
                  </a:lnTo>
                  <a:lnTo>
                    <a:pt x="0" y="126"/>
                  </a:lnTo>
                  <a:lnTo>
                    <a:pt x="17" y="126"/>
                  </a:lnTo>
                  <a:lnTo>
                    <a:pt x="17" y="23"/>
                  </a:lnTo>
                  <a:lnTo>
                    <a:pt x="17" y="23"/>
                  </a:lnTo>
                  <a:lnTo>
                    <a:pt x="87" y="126"/>
                  </a:lnTo>
                  <a:lnTo>
                    <a:pt x="109" y="126"/>
                  </a:lnTo>
                  <a:lnTo>
                    <a:pt x="109" y="0"/>
                  </a:lnTo>
                  <a:lnTo>
                    <a:pt x="92" y="0"/>
                  </a:lnTo>
                  <a:lnTo>
                    <a:pt x="92" y="103"/>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7">
              <a:extLst>
                <a:ext uri="{FF2B5EF4-FFF2-40B4-BE49-F238E27FC236}">
                  <a16:creationId xmlns:a16="http://schemas.microsoft.com/office/drawing/2014/main" id="{4F933A4D-561B-49D6-AC16-D4191472EE94}"/>
                </a:ext>
              </a:extLst>
            </p:cNvPr>
            <p:cNvSpPr>
              <a:spLocks/>
            </p:cNvSpPr>
            <p:nvPr userDrawn="1"/>
          </p:nvSpPr>
          <p:spPr bwMode="auto">
            <a:xfrm>
              <a:off x="1485901" y="6583364"/>
              <a:ext cx="60325" cy="96838"/>
            </a:xfrm>
            <a:custGeom>
              <a:avLst/>
              <a:gdLst>
                <a:gd name="T0" fmla="*/ 21 w 83"/>
                <a:gd name="T1" fmla="*/ 35 h 132"/>
                <a:gd name="T2" fmla="*/ 21 w 83"/>
                <a:gd name="T3" fmla="*/ 35 h 132"/>
                <a:gd name="T4" fmla="*/ 46 w 83"/>
                <a:gd name="T5" fmla="*/ 16 h 132"/>
                <a:gd name="T6" fmla="*/ 68 w 83"/>
                <a:gd name="T7" fmla="*/ 27 h 132"/>
                <a:gd name="T8" fmla="*/ 82 w 83"/>
                <a:gd name="T9" fmla="*/ 15 h 132"/>
                <a:gd name="T10" fmla="*/ 46 w 83"/>
                <a:gd name="T11" fmla="*/ 0 h 132"/>
                <a:gd name="T12" fmla="*/ 3 w 83"/>
                <a:gd name="T13" fmla="*/ 35 h 132"/>
                <a:gd name="T14" fmla="*/ 65 w 83"/>
                <a:gd name="T15" fmla="*/ 95 h 132"/>
                <a:gd name="T16" fmla="*/ 40 w 83"/>
                <a:gd name="T17" fmla="*/ 116 h 132"/>
                <a:gd name="T18" fmla="*/ 13 w 83"/>
                <a:gd name="T19" fmla="*/ 103 h 132"/>
                <a:gd name="T20" fmla="*/ 0 w 83"/>
                <a:gd name="T21" fmla="*/ 115 h 132"/>
                <a:gd name="T22" fmla="*/ 40 w 83"/>
                <a:gd name="T23" fmla="*/ 132 h 132"/>
                <a:gd name="T24" fmla="*/ 83 w 83"/>
                <a:gd name="T25" fmla="*/ 93 h 132"/>
                <a:gd name="T26" fmla="*/ 21 w 83"/>
                <a:gd name="T27" fmla="*/ 3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32">
                  <a:moveTo>
                    <a:pt x="21" y="35"/>
                  </a:moveTo>
                  <a:lnTo>
                    <a:pt x="21" y="35"/>
                  </a:lnTo>
                  <a:cubicBezTo>
                    <a:pt x="21" y="27"/>
                    <a:pt x="27" y="16"/>
                    <a:pt x="46" y="16"/>
                  </a:cubicBezTo>
                  <a:cubicBezTo>
                    <a:pt x="55" y="16"/>
                    <a:pt x="64" y="21"/>
                    <a:pt x="68" y="27"/>
                  </a:cubicBezTo>
                  <a:lnTo>
                    <a:pt x="82" y="15"/>
                  </a:lnTo>
                  <a:cubicBezTo>
                    <a:pt x="72" y="3"/>
                    <a:pt x="59" y="0"/>
                    <a:pt x="46" y="0"/>
                  </a:cubicBezTo>
                  <a:cubicBezTo>
                    <a:pt x="16" y="0"/>
                    <a:pt x="3" y="21"/>
                    <a:pt x="3" y="35"/>
                  </a:cubicBezTo>
                  <a:cubicBezTo>
                    <a:pt x="3" y="84"/>
                    <a:pt x="65" y="66"/>
                    <a:pt x="65" y="95"/>
                  </a:cubicBezTo>
                  <a:cubicBezTo>
                    <a:pt x="65" y="109"/>
                    <a:pt x="51" y="116"/>
                    <a:pt x="40" y="116"/>
                  </a:cubicBezTo>
                  <a:cubicBezTo>
                    <a:pt x="30" y="116"/>
                    <a:pt x="20" y="112"/>
                    <a:pt x="13" y="103"/>
                  </a:cubicBezTo>
                  <a:lnTo>
                    <a:pt x="0" y="115"/>
                  </a:lnTo>
                  <a:cubicBezTo>
                    <a:pt x="8" y="126"/>
                    <a:pt x="23" y="132"/>
                    <a:pt x="40" y="132"/>
                  </a:cubicBezTo>
                  <a:cubicBezTo>
                    <a:pt x="64" y="132"/>
                    <a:pt x="83" y="117"/>
                    <a:pt x="83" y="93"/>
                  </a:cubicBezTo>
                  <a:cubicBezTo>
                    <a:pt x="83" y="48"/>
                    <a:pt x="21" y="67"/>
                    <a:pt x="21" y="35"/>
                  </a:cubicBez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8">
              <a:extLst>
                <a:ext uri="{FF2B5EF4-FFF2-40B4-BE49-F238E27FC236}">
                  <a16:creationId xmlns:a16="http://schemas.microsoft.com/office/drawing/2014/main" id="{C9B88E85-D754-4309-BBC5-E250D551FAC1}"/>
                </a:ext>
              </a:extLst>
            </p:cNvPr>
            <p:cNvSpPr>
              <a:spLocks/>
            </p:cNvSpPr>
            <p:nvPr userDrawn="1"/>
          </p:nvSpPr>
          <p:spPr bwMode="auto">
            <a:xfrm>
              <a:off x="1570038" y="6586539"/>
              <a:ext cx="71438" cy="92075"/>
            </a:xfrm>
            <a:custGeom>
              <a:avLst/>
              <a:gdLst>
                <a:gd name="T0" fmla="*/ 0 w 98"/>
                <a:gd name="T1" fmla="*/ 16 h 126"/>
                <a:gd name="T2" fmla="*/ 0 w 98"/>
                <a:gd name="T3" fmla="*/ 16 h 126"/>
                <a:gd name="T4" fmla="*/ 41 w 98"/>
                <a:gd name="T5" fmla="*/ 16 h 126"/>
                <a:gd name="T6" fmla="*/ 41 w 98"/>
                <a:gd name="T7" fmla="*/ 126 h 126"/>
                <a:gd name="T8" fmla="*/ 58 w 98"/>
                <a:gd name="T9" fmla="*/ 126 h 126"/>
                <a:gd name="T10" fmla="*/ 58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1" y="16"/>
                  </a:lnTo>
                  <a:lnTo>
                    <a:pt x="41" y="126"/>
                  </a:lnTo>
                  <a:lnTo>
                    <a:pt x="58" y="126"/>
                  </a:lnTo>
                  <a:lnTo>
                    <a:pt x="58"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9">
              <a:extLst>
                <a:ext uri="{FF2B5EF4-FFF2-40B4-BE49-F238E27FC236}">
                  <a16:creationId xmlns:a16="http://schemas.microsoft.com/office/drawing/2014/main" id="{90D0D23E-738A-41C0-8B50-B8BA7AABE505}"/>
                </a:ext>
              </a:extLst>
            </p:cNvPr>
            <p:cNvSpPr>
              <a:spLocks/>
            </p:cNvSpPr>
            <p:nvPr userDrawn="1"/>
          </p:nvSpPr>
          <p:spPr bwMode="auto">
            <a:xfrm>
              <a:off x="1670051" y="6586539"/>
              <a:ext cx="11113" cy="92075"/>
            </a:xfrm>
            <a:custGeom>
              <a:avLst/>
              <a:gdLst>
                <a:gd name="T0" fmla="*/ 0 w 17"/>
                <a:gd name="T1" fmla="*/ 0 h 126"/>
                <a:gd name="T2" fmla="*/ 0 w 17"/>
                <a:gd name="T3" fmla="*/ 0 h 126"/>
                <a:gd name="T4" fmla="*/ 17 w 17"/>
                <a:gd name="T5" fmla="*/ 0 h 126"/>
                <a:gd name="T6" fmla="*/ 17 w 17"/>
                <a:gd name="T7" fmla="*/ 126 h 126"/>
                <a:gd name="T8" fmla="*/ 0 w 17"/>
                <a:gd name="T9" fmla="*/ 126 h 126"/>
                <a:gd name="T10" fmla="*/ 0 w 17"/>
                <a:gd name="T11" fmla="*/ 0 h 126"/>
              </a:gdLst>
              <a:ahLst/>
              <a:cxnLst>
                <a:cxn ang="0">
                  <a:pos x="T0" y="T1"/>
                </a:cxn>
                <a:cxn ang="0">
                  <a:pos x="T2" y="T3"/>
                </a:cxn>
                <a:cxn ang="0">
                  <a:pos x="T4" y="T5"/>
                </a:cxn>
                <a:cxn ang="0">
                  <a:pos x="T6" y="T7"/>
                </a:cxn>
                <a:cxn ang="0">
                  <a:pos x="T8" y="T9"/>
                </a:cxn>
                <a:cxn ang="0">
                  <a:pos x="T10" y="T11"/>
                </a:cxn>
              </a:cxnLst>
              <a:rect l="0" t="0" r="r" b="b"/>
              <a:pathLst>
                <a:path w="17" h="126">
                  <a:moveTo>
                    <a:pt x="0" y="0"/>
                  </a:moveTo>
                  <a:lnTo>
                    <a:pt x="0" y="0"/>
                  </a:lnTo>
                  <a:lnTo>
                    <a:pt x="17" y="0"/>
                  </a:lnTo>
                  <a:lnTo>
                    <a:pt x="17" y="126"/>
                  </a:lnTo>
                  <a:lnTo>
                    <a:pt x="0" y="126"/>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0">
              <a:extLst>
                <a:ext uri="{FF2B5EF4-FFF2-40B4-BE49-F238E27FC236}">
                  <a16:creationId xmlns:a16="http://schemas.microsoft.com/office/drawing/2014/main" id="{9020AE99-28D8-498E-B3B2-BE8DB2121807}"/>
                </a:ext>
              </a:extLst>
            </p:cNvPr>
            <p:cNvSpPr>
              <a:spLocks/>
            </p:cNvSpPr>
            <p:nvPr userDrawn="1"/>
          </p:nvSpPr>
          <p:spPr bwMode="auto">
            <a:xfrm>
              <a:off x="1709738" y="6586539"/>
              <a:ext cx="71438" cy="92075"/>
            </a:xfrm>
            <a:custGeom>
              <a:avLst/>
              <a:gdLst>
                <a:gd name="T0" fmla="*/ 0 w 98"/>
                <a:gd name="T1" fmla="*/ 16 h 126"/>
                <a:gd name="T2" fmla="*/ 0 w 98"/>
                <a:gd name="T3" fmla="*/ 16 h 126"/>
                <a:gd name="T4" fmla="*/ 40 w 98"/>
                <a:gd name="T5" fmla="*/ 16 h 126"/>
                <a:gd name="T6" fmla="*/ 40 w 98"/>
                <a:gd name="T7" fmla="*/ 126 h 126"/>
                <a:gd name="T8" fmla="*/ 57 w 98"/>
                <a:gd name="T9" fmla="*/ 126 h 126"/>
                <a:gd name="T10" fmla="*/ 57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0" y="16"/>
                  </a:lnTo>
                  <a:lnTo>
                    <a:pt x="40" y="126"/>
                  </a:lnTo>
                  <a:lnTo>
                    <a:pt x="57" y="126"/>
                  </a:lnTo>
                  <a:lnTo>
                    <a:pt x="57"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11">
              <a:extLst>
                <a:ext uri="{FF2B5EF4-FFF2-40B4-BE49-F238E27FC236}">
                  <a16:creationId xmlns:a16="http://schemas.microsoft.com/office/drawing/2014/main" id="{4F08AC17-995A-4315-A2D2-B43A0F1FCB5A}"/>
                </a:ext>
              </a:extLst>
            </p:cNvPr>
            <p:cNvSpPr>
              <a:spLocks/>
            </p:cNvSpPr>
            <p:nvPr userDrawn="1"/>
          </p:nvSpPr>
          <p:spPr bwMode="auto">
            <a:xfrm>
              <a:off x="1806576" y="6586539"/>
              <a:ext cx="71438" cy="93663"/>
            </a:xfrm>
            <a:custGeom>
              <a:avLst/>
              <a:gdLst>
                <a:gd name="T0" fmla="*/ 80 w 97"/>
                <a:gd name="T1" fmla="*/ 77 h 129"/>
                <a:gd name="T2" fmla="*/ 80 w 97"/>
                <a:gd name="T3" fmla="*/ 77 h 129"/>
                <a:gd name="T4" fmla="*/ 49 w 97"/>
                <a:gd name="T5" fmla="*/ 113 h 129"/>
                <a:gd name="T6" fmla="*/ 17 w 97"/>
                <a:gd name="T7" fmla="*/ 77 h 129"/>
                <a:gd name="T8" fmla="*/ 17 w 97"/>
                <a:gd name="T9" fmla="*/ 0 h 129"/>
                <a:gd name="T10" fmla="*/ 0 w 97"/>
                <a:gd name="T11" fmla="*/ 0 h 129"/>
                <a:gd name="T12" fmla="*/ 0 w 97"/>
                <a:gd name="T13" fmla="*/ 80 h 129"/>
                <a:gd name="T14" fmla="*/ 49 w 97"/>
                <a:gd name="T15" fmla="*/ 129 h 129"/>
                <a:gd name="T16" fmla="*/ 97 w 97"/>
                <a:gd name="T17" fmla="*/ 80 h 129"/>
                <a:gd name="T18" fmla="*/ 97 w 97"/>
                <a:gd name="T19" fmla="*/ 0 h 129"/>
                <a:gd name="T20" fmla="*/ 80 w 97"/>
                <a:gd name="T21" fmla="*/ 0 h 129"/>
                <a:gd name="T22" fmla="*/ 80 w 97"/>
                <a:gd name="T23" fmla="*/ 7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29">
                  <a:moveTo>
                    <a:pt x="80" y="77"/>
                  </a:moveTo>
                  <a:lnTo>
                    <a:pt x="80" y="77"/>
                  </a:lnTo>
                  <a:cubicBezTo>
                    <a:pt x="80" y="93"/>
                    <a:pt x="72" y="113"/>
                    <a:pt x="49" y="113"/>
                  </a:cubicBezTo>
                  <a:cubicBezTo>
                    <a:pt x="25" y="113"/>
                    <a:pt x="17" y="93"/>
                    <a:pt x="17" y="77"/>
                  </a:cubicBezTo>
                  <a:lnTo>
                    <a:pt x="17" y="0"/>
                  </a:lnTo>
                  <a:lnTo>
                    <a:pt x="0" y="0"/>
                  </a:lnTo>
                  <a:lnTo>
                    <a:pt x="0" y="80"/>
                  </a:lnTo>
                  <a:cubicBezTo>
                    <a:pt x="0" y="109"/>
                    <a:pt x="21" y="129"/>
                    <a:pt x="49" y="129"/>
                  </a:cubicBezTo>
                  <a:cubicBezTo>
                    <a:pt x="76" y="129"/>
                    <a:pt x="97" y="109"/>
                    <a:pt x="97" y="80"/>
                  </a:cubicBezTo>
                  <a:lnTo>
                    <a:pt x="97" y="0"/>
                  </a:lnTo>
                  <a:lnTo>
                    <a:pt x="80" y="0"/>
                  </a:lnTo>
                  <a:lnTo>
                    <a:pt x="80" y="7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12">
              <a:extLst>
                <a:ext uri="{FF2B5EF4-FFF2-40B4-BE49-F238E27FC236}">
                  <a16:creationId xmlns:a16="http://schemas.microsoft.com/office/drawing/2014/main" id="{D5FFA983-D0D5-4BFA-8A6C-99F43AB8B94A}"/>
                </a:ext>
              </a:extLst>
            </p:cNvPr>
            <p:cNvSpPr>
              <a:spLocks/>
            </p:cNvSpPr>
            <p:nvPr userDrawn="1"/>
          </p:nvSpPr>
          <p:spPr bwMode="auto">
            <a:xfrm>
              <a:off x="1905001" y="6586539"/>
              <a:ext cx="69850" cy="92075"/>
            </a:xfrm>
            <a:custGeom>
              <a:avLst/>
              <a:gdLst>
                <a:gd name="T0" fmla="*/ 0 w 98"/>
                <a:gd name="T1" fmla="*/ 16 h 126"/>
                <a:gd name="T2" fmla="*/ 0 w 98"/>
                <a:gd name="T3" fmla="*/ 16 h 126"/>
                <a:gd name="T4" fmla="*/ 41 w 98"/>
                <a:gd name="T5" fmla="*/ 16 h 126"/>
                <a:gd name="T6" fmla="*/ 41 w 98"/>
                <a:gd name="T7" fmla="*/ 126 h 126"/>
                <a:gd name="T8" fmla="*/ 58 w 98"/>
                <a:gd name="T9" fmla="*/ 126 h 126"/>
                <a:gd name="T10" fmla="*/ 58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1" y="16"/>
                  </a:lnTo>
                  <a:lnTo>
                    <a:pt x="41" y="126"/>
                  </a:lnTo>
                  <a:lnTo>
                    <a:pt x="58" y="126"/>
                  </a:lnTo>
                  <a:lnTo>
                    <a:pt x="58"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13">
              <a:extLst>
                <a:ext uri="{FF2B5EF4-FFF2-40B4-BE49-F238E27FC236}">
                  <a16:creationId xmlns:a16="http://schemas.microsoft.com/office/drawing/2014/main" id="{C5BA91F0-2C31-4253-9CB8-A406B46D0030}"/>
                </a:ext>
              </a:extLst>
            </p:cNvPr>
            <p:cNvSpPr>
              <a:spLocks/>
            </p:cNvSpPr>
            <p:nvPr userDrawn="1"/>
          </p:nvSpPr>
          <p:spPr bwMode="auto">
            <a:xfrm>
              <a:off x="2003426" y="6586539"/>
              <a:ext cx="61913" cy="92075"/>
            </a:xfrm>
            <a:custGeom>
              <a:avLst/>
              <a:gdLst>
                <a:gd name="T0" fmla="*/ 17 w 84"/>
                <a:gd name="T1" fmla="*/ 70 h 126"/>
                <a:gd name="T2" fmla="*/ 17 w 84"/>
                <a:gd name="T3" fmla="*/ 70 h 126"/>
                <a:gd name="T4" fmla="*/ 76 w 84"/>
                <a:gd name="T5" fmla="*/ 70 h 126"/>
                <a:gd name="T6" fmla="*/ 76 w 84"/>
                <a:gd name="T7" fmla="*/ 54 h 126"/>
                <a:gd name="T8" fmla="*/ 17 w 84"/>
                <a:gd name="T9" fmla="*/ 54 h 126"/>
                <a:gd name="T10" fmla="*/ 17 w 84"/>
                <a:gd name="T11" fmla="*/ 16 h 126"/>
                <a:gd name="T12" fmla="*/ 81 w 84"/>
                <a:gd name="T13" fmla="*/ 16 h 126"/>
                <a:gd name="T14" fmla="*/ 81 w 84"/>
                <a:gd name="T15" fmla="*/ 0 h 126"/>
                <a:gd name="T16" fmla="*/ 0 w 84"/>
                <a:gd name="T17" fmla="*/ 0 h 126"/>
                <a:gd name="T18" fmla="*/ 0 w 84"/>
                <a:gd name="T19" fmla="*/ 126 h 126"/>
                <a:gd name="T20" fmla="*/ 84 w 84"/>
                <a:gd name="T21" fmla="*/ 126 h 126"/>
                <a:gd name="T22" fmla="*/ 84 w 84"/>
                <a:gd name="T23" fmla="*/ 110 h 126"/>
                <a:gd name="T24" fmla="*/ 17 w 84"/>
                <a:gd name="T25" fmla="*/ 110 h 126"/>
                <a:gd name="T26" fmla="*/ 17 w 84"/>
                <a:gd name="T2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126">
                  <a:moveTo>
                    <a:pt x="17" y="70"/>
                  </a:moveTo>
                  <a:lnTo>
                    <a:pt x="17" y="70"/>
                  </a:lnTo>
                  <a:lnTo>
                    <a:pt x="76" y="70"/>
                  </a:lnTo>
                  <a:lnTo>
                    <a:pt x="76" y="54"/>
                  </a:lnTo>
                  <a:lnTo>
                    <a:pt x="17" y="54"/>
                  </a:lnTo>
                  <a:lnTo>
                    <a:pt x="17" y="16"/>
                  </a:lnTo>
                  <a:lnTo>
                    <a:pt x="81" y="16"/>
                  </a:lnTo>
                  <a:lnTo>
                    <a:pt x="81" y="0"/>
                  </a:lnTo>
                  <a:lnTo>
                    <a:pt x="0" y="0"/>
                  </a:lnTo>
                  <a:lnTo>
                    <a:pt x="0" y="126"/>
                  </a:lnTo>
                  <a:lnTo>
                    <a:pt x="84" y="126"/>
                  </a:lnTo>
                  <a:lnTo>
                    <a:pt x="84" y="110"/>
                  </a:lnTo>
                  <a:lnTo>
                    <a:pt x="17" y="110"/>
                  </a:lnTo>
                  <a:lnTo>
                    <a:pt x="17" y="7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14">
              <a:extLst>
                <a:ext uri="{FF2B5EF4-FFF2-40B4-BE49-F238E27FC236}">
                  <a16:creationId xmlns:a16="http://schemas.microsoft.com/office/drawing/2014/main" id="{7D1310BC-5CE2-4EEF-A381-CE194397F56C}"/>
                </a:ext>
              </a:extLst>
            </p:cNvPr>
            <p:cNvSpPr>
              <a:spLocks noEditPoints="1"/>
            </p:cNvSpPr>
            <p:nvPr userDrawn="1"/>
          </p:nvSpPr>
          <p:spPr bwMode="auto">
            <a:xfrm>
              <a:off x="1058863" y="6300789"/>
              <a:ext cx="225425" cy="222250"/>
            </a:xfrm>
            <a:custGeom>
              <a:avLst/>
              <a:gdLst>
                <a:gd name="T0" fmla="*/ 107 w 311"/>
                <a:gd name="T1" fmla="*/ 189 h 305"/>
                <a:gd name="T2" fmla="*/ 107 w 311"/>
                <a:gd name="T3" fmla="*/ 189 h 305"/>
                <a:gd name="T4" fmla="*/ 155 w 311"/>
                <a:gd name="T5" fmla="*/ 65 h 305"/>
                <a:gd name="T6" fmla="*/ 201 w 311"/>
                <a:gd name="T7" fmla="*/ 189 h 305"/>
                <a:gd name="T8" fmla="*/ 107 w 311"/>
                <a:gd name="T9" fmla="*/ 189 h 305"/>
                <a:gd name="T10" fmla="*/ 107 w 311"/>
                <a:gd name="T11" fmla="*/ 189 h 305"/>
                <a:gd name="T12" fmla="*/ 133 w 311"/>
                <a:gd name="T13" fmla="*/ 0 h 305"/>
                <a:gd name="T14" fmla="*/ 133 w 311"/>
                <a:gd name="T15" fmla="*/ 0 h 305"/>
                <a:gd name="T16" fmla="*/ 0 w 311"/>
                <a:gd name="T17" fmla="*/ 305 h 305"/>
                <a:gd name="T18" fmla="*/ 61 w 311"/>
                <a:gd name="T19" fmla="*/ 305 h 305"/>
                <a:gd name="T20" fmla="*/ 88 w 311"/>
                <a:gd name="T21" fmla="*/ 235 h 305"/>
                <a:gd name="T22" fmla="*/ 220 w 311"/>
                <a:gd name="T23" fmla="*/ 235 h 305"/>
                <a:gd name="T24" fmla="*/ 249 w 311"/>
                <a:gd name="T25" fmla="*/ 305 h 305"/>
                <a:gd name="T26" fmla="*/ 311 w 311"/>
                <a:gd name="T27" fmla="*/ 305 h 305"/>
                <a:gd name="T28" fmla="*/ 180 w 311"/>
                <a:gd name="T29" fmla="*/ 0 h 305"/>
                <a:gd name="T30" fmla="*/ 133 w 311"/>
                <a:gd name="T3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1" h="305">
                  <a:moveTo>
                    <a:pt x="107" y="189"/>
                  </a:moveTo>
                  <a:lnTo>
                    <a:pt x="107" y="189"/>
                  </a:lnTo>
                  <a:lnTo>
                    <a:pt x="155" y="65"/>
                  </a:lnTo>
                  <a:lnTo>
                    <a:pt x="201" y="189"/>
                  </a:lnTo>
                  <a:lnTo>
                    <a:pt x="107" y="189"/>
                  </a:lnTo>
                  <a:lnTo>
                    <a:pt x="107" y="189"/>
                  </a:lnTo>
                  <a:close/>
                  <a:moveTo>
                    <a:pt x="133" y="0"/>
                  </a:moveTo>
                  <a:lnTo>
                    <a:pt x="133" y="0"/>
                  </a:lnTo>
                  <a:lnTo>
                    <a:pt x="0" y="305"/>
                  </a:lnTo>
                  <a:lnTo>
                    <a:pt x="61" y="305"/>
                  </a:lnTo>
                  <a:lnTo>
                    <a:pt x="88" y="235"/>
                  </a:lnTo>
                  <a:lnTo>
                    <a:pt x="220" y="235"/>
                  </a:lnTo>
                  <a:lnTo>
                    <a:pt x="249" y="305"/>
                  </a:lnTo>
                  <a:lnTo>
                    <a:pt x="311" y="305"/>
                  </a:lnTo>
                  <a:lnTo>
                    <a:pt x="180" y="0"/>
                  </a:lnTo>
                  <a:lnTo>
                    <a:pt x="133"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15">
              <a:extLst>
                <a:ext uri="{FF2B5EF4-FFF2-40B4-BE49-F238E27FC236}">
                  <a16:creationId xmlns:a16="http://schemas.microsoft.com/office/drawing/2014/main" id="{B9E2AA82-4659-40BE-A3E9-27CEE3890955}"/>
                </a:ext>
              </a:extLst>
            </p:cNvPr>
            <p:cNvSpPr>
              <a:spLocks/>
            </p:cNvSpPr>
            <p:nvPr userDrawn="1"/>
          </p:nvSpPr>
          <p:spPr bwMode="auto">
            <a:xfrm>
              <a:off x="1322388" y="6300789"/>
              <a:ext cx="133350" cy="222250"/>
            </a:xfrm>
            <a:custGeom>
              <a:avLst/>
              <a:gdLst>
                <a:gd name="T0" fmla="*/ 55 w 184"/>
                <a:gd name="T1" fmla="*/ 0 h 305"/>
                <a:gd name="T2" fmla="*/ 55 w 184"/>
                <a:gd name="T3" fmla="*/ 0 h 305"/>
                <a:gd name="T4" fmla="*/ 0 w 184"/>
                <a:gd name="T5" fmla="*/ 0 h 305"/>
                <a:gd name="T6" fmla="*/ 0 w 184"/>
                <a:gd name="T7" fmla="*/ 305 h 305"/>
                <a:gd name="T8" fmla="*/ 184 w 184"/>
                <a:gd name="T9" fmla="*/ 305 h 305"/>
                <a:gd name="T10" fmla="*/ 184 w 184"/>
                <a:gd name="T11" fmla="*/ 257 h 305"/>
                <a:gd name="T12" fmla="*/ 55 w 184"/>
                <a:gd name="T13" fmla="*/ 257 h 305"/>
                <a:gd name="T14" fmla="*/ 55 w 184"/>
                <a:gd name="T15" fmla="*/ 0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305">
                  <a:moveTo>
                    <a:pt x="55" y="0"/>
                  </a:moveTo>
                  <a:lnTo>
                    <a:pt x="55" y="0"/>
                  </a:lnTo>
                  <a:lnTo>
                    <a:pt x="0" y="0"/>
                  </a:lnTo>
                  <a:lnTo>
                    <a:pt x="0" y="305"/>
                  </a:lnTo>
                  <a:lnTo>
                    <a:pt x="184" y="305"/>
                  </a:lnTo>
                  <a:lnTo>
                    <a:pt x="184" y="257"/>
                  </a:lnTo>
                  <a:lnTo>
                    <a:pt x="55" y="257"/>
                  </a:lnTo>
                  <a:lnTo>
                    <a:pt x="55"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16">
              <a:extLst>
                <a:ext uri="{FF2B5EF4-FFF2-40B4-BE49-F238E27FC236}">
                  <a16:creationId xmlns:a16="http://schemas.microsoft.com/office/drawing/2014/main" id="{08C2CC0A-E272-4DC6-B395-55FF9F3D8B24}"/>
                </a:ext>
              </a:extLst>
            </p:cNvPr>
            <p:cNvSpPr>
              <a:spLocks/>
            </p:cNvSpPr>
            <p:nvPr userDrawn="1"/>
          </p:nvSpPr>
          <p:spPr bwMode="auto">
            <a:xfrm>
              <a:off x="1497013" y="6300789"/>
              <a:ext cx="134938" cy="222250"/>
            </a:xfrm>
            <a:custGeom>
              <a:avLst/>
              <a:gdLst>
                <a:gd name="T0" fmla="*/ 184 w 184"/>
                <a:gd name="T1" fmla="*/ 257 h 305"/>
                <a:gd name="T2" fmla="*/ 184 w 184"/>
                <a:gd name="T3" fmla="*/ 257 h 305"/>
                <a:gd name="T4" fmla="*/ 55 w 184"/>
                <a:gd name="T5" fmla="*/ 257 h 305"/>
                <a:gd name="T6" fmla="*/ 55 w 184"/>
                <a:gd name="T7" fmla="*/ 0 h 305"/>
                <a:gd name="T8" fmla="*/ 0 w 184"/>
                <a:gd name="T9" fmla="*/ 0 h 305"/>
                <a:gd name="T10" fmla="*/ 0 w 184"/>
                <a:gd name="T11" fmla="*/ 305 h 305"/>
                <a:gd name="T12" fmla="*/ 184 w 184"/>
                <a:gd name="T13" fmla="*/ 305 h 305"/>
                <a:gd name="T14" fmla="*/ 184 w 184"/>
                <a:gd name="T15" fmla="*/ 25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305">
                  <a:moveTo>
                    <a:pt x="184" y="257"/>
                  </a:moveTo>
                  <a:lnTo>
                    <a:pt x="184" y="257"/>
                  </a:lnTo>
                  <a:lnTo>
                    <a:pt x="55" y="257"/>
                  </a:lnTo>
                  <a:lnTo>
                    <a:pt x="55" y="0"/>
                  </a:lnTo>
                  <a:lnTo>
                    <a:pt x="0" y="0"/>
                  </a:lnTo>
                  <a:lnTo>
                    <a:pt x="0" y="305"/>
                  </a:lnTo>
                  <a:lnTo>
                    <a:pt x="184" y="305"/>
                  </a:lnTo>
                  <a:lnTo>
                    <a:pt x="184" y="25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17">
              <a:extLst>
                <a:ext uri="{FF2B5EF4-FFF2-40B4-BE49-F238E27FC236}">
                  <a16:creationId xmlns:a16="http://schemas.microsoft.com/office/drawing/2014/main" id="{9EDCBE17-61E7-4CBD-8D13-CA2C7862347B}"/>
                </a:ext>
              </a:extLst>
            </p:cNvPr>
            <p:cNvSpPr>
              <a:spLocks/>
            </p:cNvSpPr>
            <p:nvPr userDrawn="1"/>
          </p:nvSpPr>
          <p:spPr bwMode="auto">
            <a:xfrm>
              <a:off x="1673226" y="6300789"/>
              <a:ext cx="150813" cy="222250"/>
            </a:xfrm>
            <a:custGeom>
              <a:avLst/>
              <a:gdLst>
                <a:gd name="T0" fmla="*/ 210 w 210"/>
                <a:gd name="T1" fmla="*/ 257 h 305"/>
                <a:gd name="T2" fmla="*/ 210 w 210"/>
                <a:gd name="T3" fmla="*/ 257 h 305"/>
                <a:gd name="T4" fmla="*/ 55 w 210"/>
                <a:gd name="T5" fmla="*/ 257 h 305"/>
                <a:gd name="T6" fmla="*/ 55 w 210"/>
                <a:gd name="T7" fmla="*/ 171 h 305"/>
                <a:gd name="T8" fmla="*/ 194 w 210"/>
                <a:gd name="T9" fmla="*/ 171 h 305"/>
                <a:gd name="T10" fmla="*/ 194 w 210"/>
                <a:gd name="T11" fmla="*/ 125 h 305"/>
                <a:gd name="T12" fmla="*/ 55 w 210"/>
                <a:gd name="T13" fmla="*/ 125 h 305"/>
                <a:gd name="T14" fmla="*/ 55 w 210"/>
                <a:gd name="T15" fmla="*/ 48 h 305"/>
                <a:gd name="T16" fmla="*/ 202 w 210"/>
                <a:gd name="T17" fmla="*/ 48 h 305"/>
                <a:gd name="T18" fmla="*/ 202 w 210"/>
                <a:gd name="T19" fmla="*/ 0 h 305"/>
                <a:gd name="T20" fmla="*/ 0 w 210"/>
                <a:gd name="T21" fmla="*/ 0 h 305"/>
                <a:gd name="T22" fmla="*/ 0 w 210"/>
                <a:gd name="T23" fmla="*/ 305 h 305"/>
                <a:gd name="T24" fmla="*/ 210 w 210"/>
                <a:gd name="T25" fmla="*/ 305 h 305"/>
                <a:gd name="T26" fmla="*/ 210 w 210"/>
                <a:gd name="T27" fmla="*/ 25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 h="305">
                  <a:moveTo>
                    <a:pt x="210" y="257"/>
                  </a:moveTo>
                  <a:lnTo>
                    <a:pt x="210" y="257"/>
                  </a:lnTo>
                  <a:lnTo>
                    <a:pt x="55" y="257"/>
                  </a:lnTo>
                  <a:lnTo>
                    <a:pt x="55" y="171"/>
                  </a:lnTo>
                  <a:lnTo>
                    <a:pt x="194" y="171"/>
                  </a:lnTo>
                  <a:lnTo>
                    <a:pt x="194" y="125"/>
                  </a:lnTo>
                  <a:lnTo>
                    <a:pt x="55" y="125"/>
                  </a:lnTo>
                  <a:lnTo>
                    <a:pt x="55" y="48"/>
                  </a:lnTo>
                  <a:lnTo>
                    <a:pt x="202" y="48"/>
                  </a:lnTo>
                  <a:lnTo>
                    <a:pt x="202" y="0"/>
                  </a:lnTo>
                  <a:lnTo>
                    <a:pt x="0" y="0"/>
                  </a:lnTo>
                  <a:lnTo>
                    <a:pt x="0" y="305"/>
                  </a:lnTo>
                  <a:lnTo>
                    <a:pt x="210" y="305"/>
                  </a:lnTo>
                  <a:lnTo>
                    <a:pt x="210" y="25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18">
              <a:extLst>
                <a:ext uri="{FF2B5EF4-FFF2-40B4-BE49-F238E27FC236}">
                  <a16:creationId xmlns:a16="http://schemas.microsoft.com/office/drawing/2014/main" id="{49EE54BF-E384-4CB6-95B4-E7200E071F20}"/>
                </a:ext>
              </a:extLst>
            </p:cNvPr>
            <p:cNvSpPr>
              <a:spLocks/>
            </p:cNvSpPr>
            <p:nvPr userDrawn="1"/>
          </p:nvSpPr>
          <p:spPr bwMode="auto">
            <a:xfrm>
              <a:off x="1870076" y="6300789"/>
              <a:ext cx="195263" cy="222250"/>
            </a:xfrm>
            <a:custGeom>
              <a:avLst/>
              <a:gdLst>
                <a:gd name="T0" fmla="*/ 215 w 269"/>
                <a:gd name="T1" fmla="*/ 0 h 305"/>
                <a:gd name="T2" fmla="*/ 215 w 269"/>
                <a:gd name="T3" fmla="*/ 0 h 305"/>
                <a:gd name="T4" fmla="*/ 215 w 269"/>
                <a:gd name="T5" fmla="*/ 228 h 305"/>
                <a:gd name="T6" fmla="*/ 214 w 269"/>
                <a:gd name="T7" fmla="*/ 228 h 305"/>
                <a:gd name="T8" fmla="*/ 72 w 269"/>
                <a:gd name="T9" fmla="*/ 0 h 305"/>
                <a:gd name="T10" fmla="*/ 0 w 269"/>
                <a:gd name="T11" fmla="*/ 0 h 305"/>
                <a:gd name="T12" fmla="*/ 0 w 269"/>
                <a:gd name="T13" fmla="*/ 305 h 305"/>
                <a:gd name="T14" fmla="*/ 54 w 269"/>
                <a:gd name="T15" fmla="*/ 305 h 305"/>
                <a:gd name="T16" fmla="*/ 54 w 269"/>
                <a:gd name="T17" fmla="*/ 70 h 305"/>
                <a:gd name="T18" fmla="*/ 55 w 269"/>
                <a:gd name="T19" fmla="*/ 70 h 305"/>
                <a:gd name="T20" fmla="*/ 200 w 269"/>
                <a:gd name="T21" fmla="*/ 305 h 305"/>
                <a:gd name="T22" fmla="*/ 269 w 269"/>
                <a:gd name="T23" fmla="*/ 305 h 305"/>
                <a:gd name="T24" fmla="*/ 269 w 269"/>
                <a:gd name="T25" fmla="*/ 0 h 305"/>
                <a:gd name="T26" fmla="*/ 215 w 269"/>
                <a:gd name="T2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9" h="305">
                  <a:moveTo>
                    <a:pt x="215" y="0"/>
                  </a:moveTo>
                  <a:lnTo>
                    <a:pt x="215" y="0"/>
                  </a:lnTo>
                  <a:lnTo>
                    <a:pt x="215" y="228"/>
                  </a:lnTo>
                  <a:lnTo>
                    <a:pt x="214" y="228"/>
                  </a:lnTo>
                  <a:lnTo>
                    <a:pt x="72" y="0"/>
                  </a:lnTo>
                  <a:lnTo>
                    <a:pt x="0" y="0"/>
                  </a:lnTo>
                  <a:lnTo>
                    <a:pt x="0" y="305"/>
                  </a:lnTo>
                  <a:lnTo>
                    <a:pt x="54" y="305"/>
                  </a:lnTo>
                  <a:lnTo>
                    <a:pt x="54" y="70"/>
                  </a:lnTo>
                  <a:lnTo>
                    <a:pt x="55" y="70"/>
                  </a:lnTo>
                  <a:lnTo>
                    <a:pt x="200" y="305"/>
                  </a:lnTo>
                  <a:lnTo>
                    <a:pt x="269" y="305"/>
                  </a:lnTo>
                  <a:lnTo>
                    <a:pt x="269" y="0"/>
                  </a:lnTo>
                  <a:lnTo>
                    <a:pt x="215"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19">
              <a:extLst>
                <a:ext uri="{FF2B5EF4-FFF2-40B4-BE49-F238E27FC236}">
                  <a16:creationId xmlns:a16="http://schemas.microsoft.com/office/drawing/2014/main" id="{B1272B53-BD51-4850-948B-040E70A68C09}"/>
                </a:ext>
              </a:extLst>
            </p:cNvPr>
            <p:cNvSpPr>
              <a:spLocks/>
            </p:cNvSpPr>
            <p:nvPr userDrawn="1"/>
          </p:nvSpPr>
          <p:spPr bwMode="auto">
            <a:xfrm>
              <a:off x="833438" y="6486526"/>
              <a:ext cx="85725" cy="166688"/>
            </a:xfrm>
            <a:custGeom>
              <a:avLst/>
              <a:gdLst>
                <a:gd name="T0" fmla="*/ 41 w 117"/>
                <a:gd name="T1" fmla="*/ 130 h 227"/>
                <a:gd name="T2" fmla="*/ 41 w 117"/>
                <a:gd name="T3" fmla="*/ 130 h 227"/>
                <a:gd name="T4" fmla="*/ 78 w 117"/>
                <a:gd name="T5" fmla="*/ 188 h 227"/>
                <a:gd name="T6" fmla="*/ 113 w 117"/>
                <a:gd name="T7" fmla="*/ 227 h 227"/>
                <a:gd name="T8" fmla="*/ 93 w 117"/>
                <a:gd name="T9" fmla="*/ 105 h 227"/>
                <a:gd name="T10" fmla="*/ 85 w 117"/>
                <a:gd name="T11" fmla="*/ 90 h 227"/>
                <a:gd name="T12" fmla="*/ 65 w 117"/>
                <a:gd name="T13" fmla="*/ 58 h 227"/>
                <a:gd name="T14" fmla="*/ 0 w 117"/>
                <a:gd name="T15" fmla="*/ 0 h 227"/>
                <a:gd name="T16" fmla="*/ 34 w 117"/>
                <a:gd name="T17" fmla="*/ 116 h 227"/>
                <a:gd name="T18" fmla="*/ 41 w 117"/>
                <a:gd name="T19" fmla="*/ 1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227">
                  <a:moveTo>
                    <a:pt x="41" y="130"/>
                  </a:moveTo>
                  <a:lnTo>
                    <a:pt x="41" y="130"/>
                  </a:lnTo>
                  <a:cubicBezTo>
                    <a:pt x="51" y="150"/>
                    <a:pt x="64" y="169"/>
                    <a:pt x="78" y="188"/>
                  </a:cubicBezTo>
                  <a:cubicBezTo>
                    <a:pt x="89" y="202"/>
                    <a:pt x="100" y="215"/>
                    <a:pt x="113" y="227"/>
                  </a:cubicBezTo>
                  <a:cubicBezTo>
                    <a:pt x="117" y="184"/>
                    <a:pt x="110" y="142"/>
                    <a:pt x="93" y="105"/>
                  </a:cubicBezTo>
                  <a:cubicBezTo>
                    <a:pt x="90" y="100"/>
                    <a:pt x="88" y="95"/>
                    <a:pt x="85" y="90"/>
                  </a:cubicBezTo>
                  <a:cubicBezTo>
                    <a:pt x="79" y="79"/>
                    <a:pt x="72" y="68"/>
                    <a:pt x="65" y="58"/>
                  </a:cubicBezTo>
                  <a:cubicBezTo>
                    <a:pt x="46" y="34"/>
                    <a:pt x="24" y="15"/>
                    <a:pt x="0" y="0"/>
                  </a:cubicBezTo>
                  <a:cubicBezTo>
                    <a:pt x="5" y="40"/>
                    <a:pt x="16" y="79"/>
                    <a:pt x="34" y="116"/>
                  </a:cubicBezTo>
                  <a:cubicBezTo>
                    <a:pt x="36" y="120"/>
                    <a:pt x="39" y="125"/>
                    <a:pt x="41" y="13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20">
              <a:extLst>
                <a:ext uri="{FF2B5EF4-FFF2-40B4-BE49-F238E27FC236}">
                  <a16:creationId xmlns:a16="http://schemas.microsoft.com/office/drawing/2014/main" id="{D4EB226E-1473-4CE9-83C9-FD70BF729D06}"/>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95 w 98"/>
                <a:gd name="T5" fmla="*/ 71 h 256"/>
                <a:gd name="T6" fmla="*/ 95 w 98"/>
                <a:gd name="T7" fmla="*/ 0 h 256"/>
                <a:gd name="T8" fmla="*/ 3 w 98"/>
                <a:gd name="T9" fmla="*/ 206 h 256"/>
                <a:gd name="T10" fmla="*/ 0 w 98"/>
                <a:gd name="T11" fmla="*/ 256 h 256"/>
              </a:gdLst>
              <a:ahLst/>
              <a:cxnLst>
                <a:cxn ang="0">
                  <a:pos x="T0" y="T1"/>
                </a:cxn>
                <a:cxn ang="0">
                  <a:pos x="T2" y="T3"/>
                </a:cxn>
                <a:cxn ang="0">
                  <a:pos x="T4" y="T5"/>
                </a:cxn>
                <a:cxn ang="0">
                  <a:pos x="T6" y="T7"/>
                </a:cxn>
                <a:cxn ang="0">
                  <a:pos x="T8" y="T9"/>
                </a:cxn>
                <a:cxn ang="0">
                  <a:pos x="T10" y="T11"/>
                </a:cxn>
              </a:cxnLst>
              <a:rect l="0" t="0" r="r" b="b"/>
              <a:pathLst>
                <a:path w="98" h="256">
                  <a:moveTo>
                    <a:pt x="0" y="256"/>
                  </a:moveTo>
                  <a:lnTo>
                    <a:pt x="0" y="256"/>
                  </a:lnTo>
                  <a:cubicBezTo>
                    <a:pt x="52" y="207"/>
                    <a:pt x="86" y="143"/>
                    <a:pt x="95" y="71"/>
                  </a:cubicBezTo>
                  <a:cubicBezTo>
                    <a:pt x="98" y="47"/>
                    <a:pt x="98" y="23"/>
                    <a:pt x="95" y="0"/>
                  </a:cubicBezTo>
                  <a:cubicBezTo>
                    <a:pt x="45" y="58"/>
                    <a:pt x="13" y="129"/>
                    <a:pt x="3" y="206"/>
                  </a:cubicBezTo>
                  <a:cubicBezTo>
                    <a:pt x="1" y="223"/>
                    <a:pt x="0" y="239"/>
                    <a:pt x="0" y="25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21">
              <a:extLst>
                <a:ext uri="{FF2B5EF4-FFF2-40B4-BE49-F238E27FC236}">
                  <a16:creationId xmlns:a16="http://schemas.microsoft.com/office/drawing/2014/main" id="{20D84E85-405B-4CE8-BD08-ADCD063862B2}"/>
                </a:ext>
              </a:extLst>
            </p:cNvPr>
            <p:cNvSpPr>
              <a:spLocks/>
            </p:cNvSpPr>
            <p:nvPr userDrawn="1"/>
          </p:nvSpPr>
          <p:spPr bwMode="auto">
            <a:xfrm>
              <a:off x="584201" y="6473826"/>
              <a:ext cx="274638" cy="150813"/>
            </a:xfrm>
            <a:custGeom>
              <a:avLst/>
              <a:gdLst>
                <a:gd name="T0" fmla="*/ 114 w 379"/>
                <a:gd name="T1" fmla="*/ 80 h 207"/>
                <a:gd name="T2" fmla="*/ 114 w 379"/>
                <a:gd name="T3" fmla="*/ 80 h 207"/>
                <a:gd name="T4" fmla="*/ 222 w 379"/>
                <a:gd name="T5" fmla="*/ 43 h 207"/>
                <a:gd name="T6" fmla="*/ 245 w 379"/>
                <a:gd name="T7" fmla="*/ 44 h 207"/>
                <a:gd name="T8" fmla="*/ 364 w 379"/>
                <a:gd name="T9" fmla="*/ 112 h 207"/>
                <a:gd name="T10" fmla="*/ 379 w 379"/>
                <a:gd name="T11" fmla="*/ 135 h 207"/>
                <a:gd name="T12" fmla="*/ 345 w 379"/>
                <a:gd name="T13" fmla="*/ 19 h 207"/>
                <a:gd name="T14" fmla="*/ 304 w 379"/>
                <a:gd name="T15" fmla="*/ 0 h 207"/>
                <a:gd name="T16" fmla="*/ 136 w 379"/>
                <a:gd name="T17" fmla="*/ 51 h 207"/>
                <a:gd name="T18" fmla="*/ 97 w 379"/>
                <a:gd name="T19" fmla="*/ 48 h 207"/>
                <a:gd name="T20" fmla="*/ 68 w 379"/>
                <a:gd name="T21" fmla="*/ 43 h 207"/>
                <a:gd name="T22" fmla="*/ 0 w 379"/>
                <a:gd name="T23" fmla="*/ 142 h 207"/>
                <a:gd name="T24" fmla="*/ 45 w 379"/>
                <a:gd name="T25" fmla="*/ 207 h 207"/>
                <a:gd name="T26" fmla="*/ 46 w 379"/>
                <a:gd name="T27" fmla="*/ 199 h 207"/>
                <a:gd name="T28" fmla="*/ 114 w 379"/>
                <a:gd name="T29" fmla="*/ 8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9" h="207">
                  <a:moveTo>
                    <a:pt x="114" y="80"/>
                  </a:moveTo>
                  <a:lnTo>
                    <a:pt x="114" y="80"/>
                  </a:lnTo>
                  <a:cubicBezTo>
                    <a:pt x="145" y="56"/>
                    <a:pt x="183" y="43"/>
                    <a:pt x="222" y="43"/>
                  </a:cubicBezTo>
                  <a:cubicBezTo>
                    <a:pt x="230" y="43"/>
                    <a:pt x="238" y="44"/>
                    <a:pt x="245" y="44"/>
                  </a:cubicBezTo>
                  <a:cubicBezTo>
                    <a:pt x="293" y="50"/>
                    <a:pt x="335" y="75"/>
                    <a:pt x="364" y="112"/>
                  </a:cubicBezTo>
                  <a:cubicBezTo>
                    <a:pt x="369" y="119"/>
                    <a:pt x="374" y="127"/>
                    <a:pt x="379" y="135"/>
                  </a:cubicBezTo>
                  <a:cubicBezTo>
                    <a:pt x="361" y="98"/>
                    <a:pt x="350" y="59"/>
                    <a:pt x="345" y="19"/>
                  </a:cubicBezTo>
                  <a:cubicBezTo>
                    <a:pt x="332" y="11"/>
                    <a:pt x="318" y="5"/>
                    <a:pt x="304" y="0"/>
                  </a:cubicBezTo>
                  <a:cubicBezTo>
                    <a:pt x="254" y="33"/>
                    <a:pt x="196" y="51"/>
                    <a:pt x="136" y="51"/>
                  </a:cubicBezTo>
                  <a:cubicBezTo>
                    <a:pt x="123" y="51"/>
                    <a:pt x="110" y="50"/>
                    <a:pt x="97" y="48"/>
                  </a:cubicBezTo>
                  <a:cubicBezTo>
                    <a:pt x="87" y="47"/>
                    <a:pt x="77" y="45"/>
                    <a:pt x="68" y="43"/>
                  </a:cubicBezTo>
                  <a:cubicBezTo>
                    <a:pt x="37" y="70"/>
                    <a:pt x="14" y="104"/>
                    <a:pt x="0" y="142"/>
                  </a:cubicBezTo>
                  <a:cubicBezTo>
                    <a:pt x="13" y="165"/>
                    <a:pt x="28" y="186"/>
                    <a:pt x="45" y="207"/>
                  </a:cubicBezTo>
                  <a:cubicBezTo>
                    <a:pt x="45" y="204"/>
                    <a:pt x="45" y="201"/>
                    <a:pt x="46" y="199"/>
                  </a:cubicBezTo>
                  <a:cubicBezTo>
                    <a:pt x="52" y="152"/>
                    <a:pt x="76" y="110"/>
                    <a:pt x="114" y="80"/>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22">
              <a:extLst>
                <a:ext uri="{FF2B5EF4-FFF2-40B4-BE49-F238E27FC236}">
                  <a16:creationId xmlns:a16="http://schemas.microsoft.com/office/drawing/2014/main" id="{F1E5DC3F-FC98-4C56-B301-C55682984279}"/>
                </a:ext>
              </a:extLst>
            </p:cNvPr>
            <p:cNvSpPr>
              <a:spLocks/>
            </p:cNvSpPr>
            <p:nvPr userDrawn="1"/>
          </p:nvSpPr>
          <p:spPr bwMode="auto">
            <a:xfrm>
              <a:off x="633413" y="6457951"/>
              <a:ext cx="169863" cy="52388"/>
            </a:xfrm>
            <a:custGeom>
              <a:avLst/>
              <a:gdLst>
                <a:gd name="T0" fmla="*/ 10 w 236"/>
                <a:gd name="T1" fmla="*/ 56 h 72"/>
                <a:gd name="T2" fmla="*/ 10 w 236"/>
                <a:gd name="T3" fmla="*/ 56 h 72"/>
                <a:gd name="T4" fmla="*/ 0 w 236"/>
                <a:gd name="T5" fmla="*/ 64 h 72"/>
                <a:gd name="T6" fmla="*/ 29 w 236"/>
                <a:gd name="T7" fmla="*/ 69 h 72"/>
                <a:gd name="T8" fmla="*/ 68 w 236"/>
                <a:gd name="T9" fmla="*/ 72 h 72"/>
                <a:gd name="T10" fmla="*/ 236 w 236"/>
                <a:gd name="T11" fmla="*/ 21 h 72"/>
                <a:gd name="T12" fmla="*/ 185 w 236"/>
                <a:gd name="T13" fmla="*/ 8 h 72"/>
                <a:gd name="T14" fmla="*/ 10 w 236"/>
                <a:gd name="T15" fmla="*/ 56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72">
                  <a:moveTo>
                    <a:pt x="10" y="56"/>
                  </a:moveTo>
                  <a:lnTo>
                    <a:pt x="10" y="56"/>
                  </a:lnTo>
                  <a:cubicBezTo>
                    <a:pt x="7" y="58"/>
                    <a:pt x="3" y="61"/>
                    <a:pt x="0" y="64"/>
                  </a:cubicBezTo>
                  <a:cubicBezTo>
                    <a:pt x="9" y="66"/>
                    <a:pt x="19" y="68"/>
                    <a:pt x="29" y="69"/>
                  </a:cubicBezTo>
                  <a:cubicBezTo>
                    <a:pt x="42" y="71"/>
                    <a:pt x="55" y="72"/>
                    <a:pt x="68" y="72"/>
                  </a:cubicBezTo>
                  <a:cubicBezTo>
                    <a:pt x="128" y="72"/>
                    <a:pt x="186" y="54"/>
                    <a:pt x="236" y="21"/>
                  </a:cubicBezTo>
                  <a:cubicBezTo>
                    <a:pt x="219" y="15"/>
                    <a:pt x="202" y="10"/>
                    <a:pt x="185" y="8"/>
                  </a:cubicBezTo>
                  <a:cubicBezTo>
                    <a:pt x="122" y="0"/>
                    <a:pt x="60" y="17"/>
                    <a:pt x="10" y="5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23">
              <a:extLst>
                <a:ext uri="{FF2B5EF4-FFF2-40B4-BE49-F238E27FC236}">
                  <a16:creationId xmlns:a16="http://schemas.microsoft.com/office/drawing/2014/main" id="{BAB0FFCB-6028-4005-8147-249AE97F9DCD}"/>
                </a:ext>
              </a:extLst>
            </p:cNvPr>
            <p:cNvSpPr>
              <a:spLocks/>
            </p:cNvSpPr>
            <p:nvPr userDrawn="1"/>
          </p:nvSpPr>
          <p:spPr bwMode="auto">
            <a:xfrm>
              <a:off x="895351" y="6553201"/>
              <a:ext cx="6350" cy="11113"/>
            </a:xfrm>
            <a:custGeom>
              <a:avLst/>
              <a:gdLst>
                <a:gd name="T0" fmla="*/ 8 w 8"/>
                <a:gd name="T1" fmla="*/ 15 h 15"/>
                <a:gd name="T2" fmla="*/ 8 w 8"/>
                <a:gd name="T3" fmla="*/ 15 h 15"/>
                <a:gd name="T4" fmla="*/ 0 w 8"/>
                <a:gd name="T5" fmla="*/ 0 h 15"/>
                <a:gd name="T6" fmla="*/ 8 w 8"/>
                <a:gd name="T7" fmla="*/ 15 h 15"/>
              </a:gdLst>
              <a:ahLst/>
              <a:cxnLst>
                <a:cxn ang="0">
                  <a:pos x="T0" y="T1"/>
                </a:cxn>
                <a:cxn ang="0">
                  <a:pos x="T2" y="T3"/>
                </a:cxn>
                <a:cxn ang="0">
                  <a:pos x="T4" y="T5"/>
                </a:cxn>
                <a:cxn ang="0">
                  <a:pos x="T6" y="T7"/>
                </a:cxn>
              </a:cxnLst>
              <a:rect l="0" t="0" r="r" b="b"/>
              <a:pathLst>
                <a:path w="8" h="15">
                  <a:moveTo>
                    <a:pt x="8" y="15"/>
                  </a:moveTo>
                  <a:lnTo>
                    <a:pt x="8" y="15"/>
                  </a:lnTo>
                  <a:cubicBezTo>
                    <a:pt x="5" y="10"/>
                    <a:pt x="3" y="5"/>
                    <a:pt x="0" y="0"/>
                  </a:cubicBezTo>
                  <a:cubicBezTo>
                    <a:pt x="3" y="5"/>
                    <a:pt x="5" y="10"/>
                    <a:pt x="8" y="15"/>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24">
              <a:extLst>
                <a:ext uri="{FF2B5EF4-FFF2-40B4-BE49-F238E27FC236}">
                  <a16:creationId xmlns:a16="http://schemas.microsoft.com/office/drawing/2014/main" id="{82DBF8F4-E2F5-4D3C-955A-E82FF9F8D31F}"/>
                </a:ext>
              </a:extLst>
            </p:cNvPr>
            <p:cNvSpPr>
              <a:spLocks/>
            </p:cNvSpPr>
            <p:nvPr userDrawn="1"/>
          </p:nvSpPr>
          <p:spPr bwMode="auto">
            <a:xfrm>
              <a:off x="828676" y="6581776"/>
              <a:ext cx="87313" cy="153988"/>
            </a:xfrm>
            <a:custGeom>
              <a:avLst/>
              <a:gdLst>
                <a:gd name="T0" fmla="*/ 120 w 120"/>
                <a:gd name="T1" fmla="*/ 97 h 211"/>
                <a:gd name="T2" fmla="*/ 120 w 120"/>
                <a:gd name="T3" fmla="*/ 97 h 211"/>
                <a:gd name="T4" fmla="*/ 85 w 120"/>
                <a:gd name="T5" fmla="*/ 58 h 211"/>
                <a:gd name="T6" fmla="*/ 48 w 120"/>
                <a:gd name="T7" fmla="*/ 0 h 211"/>
                <a:gd name="T8" fmla="*/ 62 w 120"/>
                <a:gd name="T9" fmla="*/ 95 h 211"/>
                <a:gd name="T10" fmla="*/ 0 w 120"/>
                <a:gd name="T11" fmla="*/ 209 h 211"/>
                <a:gd name="T12" fmla="*/ 78 w 120"/>
                <a:gd name="T13" fmla="*/ 208 h 211"/>
                <a:gd name="T14" fmla="*/ 119 w 120"/>
                <a:gd name="T15" fmla="*/ 102 h 211"/>
                <a:gd name="T16" fmla="*/ 120 w 120"/>
                <a:gd name="T17" fmla="*/ 9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211">
                  <a:moveTo>
                    <a:pt x="120" y="97"/>
                  </a:moveTo>
                  <a:lnTo>
                    <a:pt x="120" y="97"/>
                  </a:lnTo>
                  <a:cubicBezTo>
                    <a:pt x="107" y="85"/>
                    <a:pt x="96" y="72"/>
                    <a:pt x="85" y="58"/>
                  </a:cubicBezTo>
                  <a:cubicBezTo>
                    <a:pt x="71" y="39"/>
                    <a:pt x="58" y="20"/>
                    <a:pt x="48" y="0"/>
                  </a:cubicBezTo>
                  <a:cubicBezTo>
                    <a:pt x="61" y="30"/>
                    <a:pt x="66" y="62"/>
                    <a:pt x="62" y="95"/>
                  </a:cubicBezTo>
                  <a:cubicBezTo>
                    <a:pt x="56" y="141"/>
                    <a:pt x="33" y="181"/>
                    <a:pt x="0" y="209"/>
                  </a:cubicBezTo>
                  <a:cubicBezTo>
                    <a:pt x="26" y="211"/>
                    <a:pt x="53" y="210"/>
                    <a:pt x="78" y="208"/>
                  </a:cubicBezTo>
                  <a:cubicBezTo>
                    <a:pt x="100" y="177"/>
                    <a:pt x="114" y="141"/>
                    <a:pt x="119" y="102"/>
                  </a:cubicBezTo>
                  <a:cubicBezTo>
                    <a:pt x="119" y="100"/>
                    <a:pt x="119" y="99"/>
                    <a:pt x="120" y="97"/>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25">
              <a:extLst>
                <a:ext uri="{FF2B5EF4-FFF2-40B4-BE49-F238E27FC236}">
                  <a16:creationId xmlns:a16="http://schemas.microsoft.com/office/drawing/2014/main" id="{DB67D9F4-8FBE-4A8D-8C66-33C14A0EA1A0}"/>
                </a:ext>
              </a:extLst>
            </p:cNvPr>
            <p:cNvSpPr>
              <a:spLocks/>
            </p:cNvSpPr>
            <p:nvPr userDrawn="1"/>
          </p:nvSpPr>
          <p:spPr bwMode="auto">
            <a:xfrm>
              <a:off x="901701" y="6564314"/>
              <a:ext cx="128588" cy="139700"/>
            </a:xfrm>
            <a:custGeom>
              <a:avLst/>
              <a:gdLst>
                <a:gd name="T0" fmla="*/ 31 w 179"/>
                <a:gd name="T1" fmla="*/ 47 h 192"/>
                <a:gd name="T2" fmla="*/ 31 w 179"/>
                <a:gd name="T3" fmla="*/ 47 h 192"/>
                <a:gd name="T4" fmla="*/ 0 w 179"/>
                <a:gd name="T5" fmla="*/ 0 h 192"/>
                <a:gd name="T6" fmla="*/ 20 w 179"/>
                <a:gd name="T7" fmla="*/ 122 h 192"/>
                <a:gd name="T8" fmla="*/ 118 w 179"/>
                <a:gd name="T9" fmla="*/ 192 h 192"/>
                <a:gd name="T10" fmla="*/ 179 w 179"/>
                <a:gd name="T11" fmla="*/ 156 h 192"/>
                <a:gd name="T12" fmla="*/ 31 w 179"/>
                <a:gd name="T13" fmla="*/ 47 h 192"/>
              </a:gdLst>
              <a:ahLst/>
              <a:cxnLst>
                <a:cxn ang="0">
                  <a:pos x="T0" y="T1"/>
                </a:cxn>
                <a:cxn ang="0">
                  <a:pos x="T2" y="T3"/>
                </a:cxn>
                <a:cxn ang="0">
                  <a:pos x="T4" y="T5"/>
                </a:cxn>
                <a:cxn ang="0">
                  <a:pos x="T6" y="T7"/>
                </a:cxn>
                <a:cxn ang="0">
                  <a:pos x="T8" y="T9"/>
                </a:cxn>
                <a:cxn ang="0">
                  <a:pos x="T10" y="T11"/>
                </a:cxn>
                <a:cxn ang="0">
                  <a:pos x="T12" y="T13"/>
                </a:cxn>
              </a:cxnLst>
              <a:rect l="0" t="0" r="r" b="b"/>
              <a:pathLst>
                <a:path w="179" h="192">
                  <a:moveTo>
                    <a:pt x="31" y="47"/>
                  </a:moveTo>
                  <a:lnTo>
                    <a:pt x="31" y="47"/>
                  </a:lnTo>
                  <a:cubicBezTo>
                    <a:pt x="19" y="32"/>
                    <a:pt x="9" y="16"/>
                    <a:pt x="0" y="0"/>
                  </a:cubicBezTo>
                  <a:cubicBezTo>
                    <a:pt x="17" y="37"/>
                    <a:pt x="24" y="79"/>
                    <a:pt x="20" y="122"/>
                  </a:cubicBezTo>
                  <a:cubicBezTo>
                    <a:pt x="49" y="151"/>
                    <a:pt x="82" y="174"/>
                    <a:pt x="118" y="192"/>
                  </a:cubicBezTo>
                  <a:cubicBezTo>
                    <a:pt x="139" y="182"/>
                    <a:pt x="160" y="170"/>
                    <a:pt x="179" y="156"/>
                  </a:cubicBezTo>
                  <a:cubicBezTo>
                    <a:pt x="121" y="135"/>
                    <a:pt x="69" y="98"/>
                    <a:pt x="31" y="47"/>
                  </a:cubicBezTo>
                  <a:close/>
                </a:path>
              </a:pathLst>
            </a:custGeom>
            <a:solidFill>
              <a:srgbClr val="7E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26">
              <a:extLst>
                <a:ext uri="{FF2B5EF4-FFF2-40B4-BE49-F238E27FC236}">
                  <a16:creationId xmlns:a16="http://schemas.microsoft.com/office/drawing/2014/main" id="{008E7014-5C07-4F9A-B4F4-FD8C6A599B15}"/>
                </a:ext>
              </a:extLst>
            </p:cNvPr>
            <p:cNvSpPr>
              <a:spLocks/>
            </p:cNvSpPr>
            <p:nvPr userDrawn="1"/>
          </p:nvSpPr>
          <p:spPr bwMode="auto">
            <a:xfrm>
              <a:off x="831851" y="6178551"/>
              <a:ext cx="241300" cy="374650"/>
            </a:xfrm>
            <a:custGeom>
              <a:avLst/>
              <a:gdLst>
                <a:gd name="T0" fmla="*/ 95 w 334"/>
                <a:gd name="T1" fmla="*/ 118 h 513"/>
                <a:gd name="T2" fmla="*/ 95 w 334"/>
                <a:gd name="T3" fmla="*/ 118 h 513"/>
                <a:gd name="T4" fmla="*/ 95 w 334"/>
                <a:gd name="T5" fmla="*/ 189 h 513"/>
                <a:gd name="T6" fmla="*/ 0 w 334"/>
                <a:gd name="T7" fmla="*/ 374 h 513"/>
                <a:gd name="T8" fmla="*/ 3 w 334"/>
                <a:gd name="T9" fmla="*/ 423 h 513"/>
                <a:gd name="T10" fmla="*/ 68 w 334"/>
                <a:gd name="T11" fmla="*/ 481 h 513"/>
                <a:gd name="T12" fmla="*/ 88 w 334"/>
                <a:gd name="T13" fmla="*/ 513 h 513"/>
                <a:gd name="T14" fmla="*/ 60 w 334"/>
                <a:gd name="T15" fmla="*/ 332 h 513"/>
                <a:gd name="T16" fmla="*/ 186 w 334"/>
                <a:gd name="T17" fmla="*/ 112 h 513"/>
                <a:gd name="T18" fmla="*/ 334 w 334"/>
                <a:gd name="T19" fmla="*/ 47 h 513"/>
                <a:gd name="T20" fmla="*/ 281 w 334"/>
                <a:gd name="T21" fmla="*/ 0 h 513"/>
                <a:gd name="T22" fmla="*/ 150 w 334"/>
                <a:gd name="T23" fmla="*/ 66 h 513"/>
                <a:gd name="T24" fmla="*/ 95 w 334"/>
                <a:gd name="T25" fmla="*/ 11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 h="513">
                  <a:moveTo>
                    <a:pt x="95" y="118"/>
                  </a:moveTo>
                  <a:lnTo>
                    <a:pt x="95" y="118"/>
                  </a:lnTo>
                  <a:cubicBezTo>
                    <a:pt x="98" y="141"/>
                    <a:pt x="98" y="165"/>
                    <a:pt x="95" y="189"/>
                  </a:cubicBezTo>
                  <a:cubicBezTo>
                    <a:pt x="86" y="261"/>
                    <a:pt x="52" y="325"/>
                    <a:pt x="0" y="374"/>
                  </a:cubicBezTo>
                  <a:cubicBezTo>
                    <a:pt x="0" y="390"/>
                    <a:pt x="1" y="407"/>
                    <a:pt x="3" y="423"/>
                  </a:cubicBezTo>
                  <a:cubicBezTo>
                    <a:pt x="27" y="438"/>
                    <a:pt x="49" y="457"/>
                    <a:pt x="68" y="481"/>
                  </a:cubicBezTo>
                  <a:cubicBezTo>
                    <a:pt x="75" y="491"/>
                    <a:pt x="82" y="502"/>
                    <a:pt x="88" y="513"/>
                  </a:cubicBezTo>
                  <a:cubicBezTo>
                    <a:pt x="62" y="457"/>
                    <a:pt x="52" y="394"/>
                    <a:pt x="60" y="332"/>
                  </a:cubicBezTo>
                  <a:cubicBezTo>
                    <a:pt x="71" y="244"/>
                    <a:pt x="116" y="166"/>
                    <a:pt x="186" y="112"/>
                  </a:cubicBezTo>
                  <a:cubicBezTo>
                    <a:pt x="230" y="78"/>
                    <a:pt x="281" y="56"/>
                    <a:pt x="334" y="47"/>
                  </a:cubicBezTo>
                  <a:cubicBezTo>
                    <a:pt x="318" y="30"/>
                    <a:pt x="300" y="14"/>
                    <a:pt x="281" y="0"/>
                  </a:cubicBezTo>
                  <a:cubicBezTo>
                    <a:pt x="234" y="13"/>
                    <a:pt x="190" y="36"/>
                    <a:pt x="150" y="66"/>
                  </a:cubicBezTo>
                  <a:cubicBezTo>
                    <a:pt x="130" y="82"/>
                    <a:pt x="112" y="99"/>
                    <a:pt x="95" y="118"/>
                  </a:cubicBezTo>
                  <a:close/>
                </a:path>
              </a:pathLst>
            </a:custGeom>
            <a:solidFill>
              <a:srgbClr val="7E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0" name="Freeform 27">
              <a:extLst>
                <a:ext uri="{FF2B5EF4-FFF2-40B4-BE49-F238E27FC236}">
                  <a16:creationId xmlns:a16="http://schemas.microsoft.com/office/drawing/2014/main" id="{A3204229-B9A0-49A4-9D82-BF99F620EA32}"/>
                </a:ext>
              </a:extLst>
            </p:cNvPr>
            <p:cNvSpPr>
              <a:spLocks/>
            </p:cNvSpPr>
            <p:nvPr userDrawn="1"/>
          </p:nvSpPr>
          <p:spPr bwMode="auto">
            <a:xfrm>
              <a:off x="858838" y="6572251"/>
              <a:ext cx="4763" cy="9525"/>
            </a:xfrm>
            <a:custGeom>
              <a:avLst/>
              <a:gdLst>
                <a:gd name="T0" fmla="*/ 7 w 7"/>
                <a:gd name="T1" fmla="*/ 14 h 14"/>
                <a:gd name="T2" fmla="*/ 7 w 7"/>
                <a:gd name="T3" fmla="*/ 14 h 14"/>
                <a:gd name="T4" fmla="*/ 0 w 7"/>
                <a:gd name="T5" fmla="*/ 0 h 14"/>
                <a:gd name="T6" fmla="*/ 7 w 7"/>
                <a:gd name="T7" fmla="*/ 14 h 14"/>
              </a:gdLst>
              <a:ahLst/>
              <a:cxnLst>
                <a:cxn ang="0">
                  <a:pos x="T0" y="T1"/>
                </a:cxn>
                <a:cxn ang="0">
                  <a:pos x="T2" y="T3"/>
                </a:cxn>
                <a:cxn ang="0">
                  <a:pos x="T4" y="T5"/>
                </a:cxn>
                <a:cxn ang="0">
                  <a:pos x="T6" y="T7"/>
                </a:cxn>
              </a:cxnLst>
              <a:rect l="0" t="0" r="r" b="b"/>
              <a:pathLst>
                <a:path w="7" h="14">
                  <a:moveTo>
                    <a:pt x="7" y="14"/>
                  </a:moveTo>
                  <a:lnTo>
                    <a:pt x="7" y="14"/>
                  </a:lnTo>
                  <a:cubicBezTo>
                    <a:pt x="4" y="9"/>
                    <a:pt x="2" y="5"/>
                    <a:pt x="0" y="0"/>
                  </a:cubicBezTo>
                  <a:cubicBezTo>
                    <a:pt x="2" y="4"/>
                    <a:pt x="5" y="9"/>
                    <a:pt x="7" y="14"/>
                  </a:cubicBezTo>
                  <a:close/>
                </a:path>
              </a:pathLst>
            </a:custGeom>
            <a:solidFill>
              <a:srgbClr val="7F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Freeform 28">
              <a:extLst>
                <a:ext uri="{FF2B5EF4-FFF2-40B4-BE49-F238E27FC236}">
                  <a16:creationId xmlns:a16="http://schemas.microsoft.com/office/drawing/2014/main" id="{A0F021B9-D086-4F3A-86AD-904CE397DCBE}"/>
                </a:ext>
              </a:extLst>
            </p:cNvPr>
            <p:cNvSpPr>
              <a:spLocks/>
            </p:cNvSpPr>
            <p:nvPr userDrawn="1"/>
          </p:nvSpPr>
          <p:spPr bwMode="auto">
            <a:xfrm>
              <a:off x="833438" y="6486526"/>
              <a:ext cx="82550" cy="166688"/>
            </a:xfrm>
            <a:custGeom>
              <a:avLst/>
              <a:gdLst>
                <a:gd name="T0" fmla="*/ 113 w 114"/>
                <a:gd name="T1" fmla="*/ 227 h 227"/>
                <a:gd name="T2" fmla="*/ 113 w 114"/>
                <a:gd name="T3" fmla="*/ 227 h 227"/>
                <a:gd name="T4" fmla="*/ 78 w 114"/>
                <a:gd name="T5" fmla="*/ 188 h 227"/>
                <a:gd name="T6" fmla="*/ 41 w 114"/>
                <a:gd name="T7" fmla="*/ 130 h 227"/>
                <a:gd name="T8" fmla="*/ 34 w 114"/>
                <a:gd name="T9" fmla="*/ 116 h 227"/>
                <a:gd name="T10" fmla="*/ 0 w 114"/>
                <a:gd name="T11" fmla="*/ 0 h 227"/>
                <a:gd name="T12" fmla="*/ 65 w 114"/>
                <a:gd name="T13" fmla="*/ 58 h 227"/>
                <a:gd name="T14" fmla="*/ 65 w 114"/>
                <a:gd name="T15" fmla="*/ 58 h 227"/>
                <a:gd name="T16" fmla="*/ 85 w 114"/>
                <a:gd name="T17" fmla="*/ 90 h 227"/>
                <a:gd name="T18" fmla="*/ 93 w 114"/>
                <a:gd name="T19" fmla="*/ 105 h 227"/>
                <a:gd name="T20" fmla="*/ 114 w 114"/>
                <a:gd name="T21" fmla="*/ 202 h 227"/>
                <a:gd name="T22" fmla="*/ 113 w 114"/>
                <a:gd name="T23"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227">
                  <a:moveTo>
                    <a:pt x="113" y="227"/>
                  </a:moveTo>
                  <a:lnTo>
                    <a:pt x="113" y="227"/>
                  </a:lnTo>
                  <a:cubicBezTo>
                    <a:pt x="100" y="215"/>
                    <a:pt x="89" y="202"/>
                    <a:pt x="78" y="188"/>
                  </a:cubicBezTo>
                  <a:cubicBezTo>
                    <a:pt x="64" y="169"/>
                    <a:pt x="51" y="150"/>
                    <a:pt x="41" y="130"/>
                  </a:cubicBezTo>
                  <a:cubicBezTo>
                    <a:pt x="39" y="125"/>
                    <a:pt x="36" y="120"/>
                    <a:pt x="34" y="116"/>
                  </a:cubicBezTo>
                  <a:cubicBezTo>
                    <a:pt x="16" y="79"/>
                    <a:pt x="5" y="40"/>
                    <a:pt x="0" y="0"/>
                  </a:cubicBezTo>
                  <a:cubicBezTo>
                    <a:pt x="24" y="15"/>
                    <a:pt x="46" y="34"/>
                    <a:pt x="65" y="58"/>
                  </a:cubicBezTo>
                  <a:cubicBezTo>
                    <a:pt x="65" y="58"/>
                    <a:pt x="65" y="58"/>
                    <a:pt x="65" y="58"/>
                  </a:cubicBezTo>
                  <a:cubicBezTo>
                    <a:pt x="73" y="68"/>
                    <a:pt x="79" y="79"/>
                    <a:pt x="85" y="90"/>
                  </a:cubicBezTo>
                  <a:cubicBezTo>
                    <a:pt x="88" y="95"/>
                    <a:pt x="90" y="100"/>
                    <a:pt x="93" y="105"/>
                  </a:cubicBezTo>
                  <a:cubicBezTo>
                    <a:pt x="107" y="135"/>
                    <a:pt x="114" y="168"/>
                    <a:pt x="114" y="202"/>
                  </a:cubicBezTo>
                  <a:cubicBezTo>
                    <a:pt x="114" y="210"/>
                    <a:pt x="113" y="219"/>
                    <a:pt x="113" y="227"/>
                  </a:cubicBezTo>
                  <a:close/>
                </a:path>
              </a:pathLst>
            </a:custGeom>
            <a:solidFill>
              <a:srgbClr val="4660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Freeform 29">
              <a:extLst>
                <a:ext uri="{FF2B5EF4-FFF2-40B4-BE49-F238E27FC236}">
                  <a16:creationId xmlns:a16="http://schemas.microsoft.com/office/drawing/2014/main" id="{6A803673-7289-49B7-BCCF-5F743CDC3BD6}"/>
                </a:ext>
              </a:extLst>
            </p:cNvPr>
            <p:cNvSpPr>
              <a:spLocks noEditPoints="1"/>
            </p:cNvSpPr>
            <p:nvPr userDrawn="1"/>
          </p:nvSpPr>
          <p:spPr bwMode="auto">
            <a:xfrm>
              <a:off x="833438" y="6486526"/>
              <a:ext cx="61913" cy="66675"/>
            </a:xfrm>
            <a:custGeom>
              <a:avLst/>
              <a:gdLst>
                <a:gd name="T0" fmla="*/ 85 w 85"/>
                <a:gd name="T1" fmla="*/ 90 h 90"/>
                <a:gd name="T2" fmla="*/ 85 w 85"/>
                <a:gd name="T3" fmla="*/ 90 h 90"/>
                <a:gd name="T4" fmla="*/ 65 w 85"/>
                <a:gd name="T5" fmla="*/ 58 h 90"/>
                <a:gd name="T6" fmla="*/ 85 w 85"/>
                <a:gd name="T7" fmla="*/ 90 h 90"/>
                <a:gd name="T8" fmla="*/ 65 w 85"/>
                <a:gd name="T9" fmla="*/ 58 h 90"/>
                <a:gd name="T10" fmla="*/ 65 w 85"/>
                <a:gd name="T11" fmla="*/ 58 h 90"/>
                <a:gd name="T12" fmla="*/ 0 w 85"/>
                <a:gd name="T13" fmla="*/ 0 h 90"/>
                <a:gd name="T14" fmla="*/ 65 w 85"/>
                <a:gd name="T15" fmla="*/ 58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0">
                  <a:moveTo>
                    <a:pt x="85" y="90"/>
                  </a:moveTo>
                  <a:lnTo>
                    <a:pt x="85" y="90"/>
                  </a:lnTo>
                  <a:cubicBezTo>
                    <a:pt x="79" y="79"/>
                    <a:pt x="73" y="68"/>
                    <a:pt x="65" y="58"/>
                  </a:cubicBezTo>
                  <a:cubicBezTo>
                    <a:pt x="73" y="68"/>
                    <a:pt x="79" y="79"/>
                    <a:pt x="85" y="90"/>
                  </a:cubicBezTo>
                  <a:close/>
                  <a:moveTo>
                    <a:pt x="65" y="58"/>
                  </a:moveTo>
                  <a:lnTo>
                    <a:pt x="65" y="58"/>
                  </a:lnTo>
                  <a:cubicBezTo>
                    <a:pt x="46" y="34"/>
                    <a:pt x="24" y="15"/>
                    <a:pt x="0" y="0"/>
                  </a:cubicBezTo>
                  <a:cubicBezTo>
                    <a:pt x="24" y="15"/>
                    <a:pt x="46" y="34"/>
                    <a:pt x="65" y="58"/>
                  </a:cubicBezTo>
                  <a:close/>
                </a:path>
              </a:pathLst>
            </a:custGeom>
            <a:solidFill>
              <a:srgbClr val="3B46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30">
              <a:extLst>
                <a:ext uri="{FF2B5EF4-FFF2-40B4-BE49-F238E27FC236}">
                  <a16:creationId xmlns:a16="http://schemas.microsoft.com/office/drawing/2014/main" id="{E4B1A8BD-D737-4D82-82CF-2E8114AB4FA6}"/>
                </a:ext>
              </a:extLst>
            </p:cNvPr>
            <p:cNvSpPr>
              <a:spLocks/>
            </p:cNvSpPr>
            <p:nvPr userDrawn="1"/>
          </p:nvSpPr>
          <p:spPr bwMode="auto">
            <a:xfrm>
              <a:off x="544513" y="6118226"/>
              <a:ext cx="355600" cy="385763"/>
            </a:xfrm>
            <a:custGeom>
              <a:avLst/>
              <a:gdLst>
                <a:gd name="T0" fmla="*/ 132 w 491"/>
                <a:gd name="T1" fmla="*/ 521 h 529"/>
                <a:gd name="T2" fmla="*/ 132 w 491"/>
                <a:gd name="T3" fmla="*/ 521 h 529"/>
                <a:gd name="T4" fmla="*/ 307 w 491"/>
                <a:gd name="T5" fmla="*/ 473 h 529"/>
                <a:gd name="T6" fmla="*/ 358 w 491"/>
                <a:gd name="T7" fmla="*/ 486 h 529"/>
                <a:gd name="T8" fmla="*/ 375 w 491"/>
                <a:gd name="T9" fmla="*/ 473 h 529"/>
                <a:gd name="T10" fmla="*/ 396 w 491"/>
                <a:gd name="T11" fmla="*/ 456 h 529"/>
                <a:gd name="T12" fmla="*/ 399 w 491"/>
                <a:gd name="T13" fmla="*/ 406 h 529"/>
                <a:gd name="T14" fmla="*/ 491 w 491"/>
                <a:gd name="T15" fmla="*/ 200 h 529"/>
                <a:gd name="T16" fmla="*/ 385 w 491"/>
                <a:gd name="T17" fmla="*/ 0 h 529"/>
                <a:gd name="T18" fmla="*/ 305 w 491"/>
                <a:gd name="T19" fmla="*/ 15 h 529"/>
                <a:gd name="T20" fmla="*/ 433 w 491"/>
                <a:gd name="T21" fmla="*/ 264 h 529"/>
                <a:gd name="T22" fmla="*/ 340 w 491"/>
                <a:gd name="T23" fmla="*/ 427 h 529"/>
                <a:gd name="T24" fmla="*/ 158 w 491"/>
                <a:gd name="T25" fmla="*/ 477 h 529"/>
                <a:gd name="T26" fmla="*/ 2 w 491"/>
                <a:gd name="T27" fmla="*/ 393 h 529"/>
                <a:gd name="T28" fmla="*/ 4 w 491"/>
                <a:gd name="T29" fmla="*/ 474 h 529"/>
                <a:gd name="T30" fmla="*/ 122 w 491"/>
                <a:gd name="T31" fmla="*/ 529 h 529"/>
                <a:gd name="T32" fmla="*/ 132 w 491"/>
                <a:gd name="T33" fmla="*/ 5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29">
                  <a:moveTo>
                    <a:pt x="132" y="521"/>
                  </a:moveTo>
                  <a:lnTo>
                    <a:pt x="132" y="521"/>
                  </a:lnTo>
                  <a:cubicBezTo>
                    <a:pt x="182" y="482"/>
                    <a:pt x="244" y="465"/>
                    <a:pt x="307" y="473"/>
                  </a:cubicBezTo>
                  <a:cubicBezTo>
                    <a:pt x="324" y="475"/>
                    <a:pt x="341" y="480"/>
                    <a:pt x="358" y="486"/>
                  </a:cubicBezTo>
                  <a:cubicBezTo>
                    <a:pt x="364" y="482"/>
                    <a:pt x="370" y="477"/>
                    <a:pt x="375" y="473"/>
                  </a:cubicBezTo>
                  <a:cubicBezTo>
                    <a:pt x="382" y="468"/>
                    <a:pt x="389" y="462"/>
                    <a:pt x="396" y="456"/>
                  </a:cubicBezTo>
                  <a:cubicBezTo>
                    <a:pt x="396" y="439"/>
                    <a:pt x="397" y="423"/>
                    <a:pt x="399" y="406"/>
                  </a:cubicBezTo>
                  <a:cubicBezTo>
                    <a:pt x="409" y="329"/>
                    <a:pt x="441" y="258"/>
                    <a:pt x="491" y="200"/>
                  </a:cubicBezTo>
                  <a:cubicBezTo>
                    <a:pt x="483" y="121"/>
                    <a:pt x="444" y="50"/>
                    <a:pt x="385" y="0"/>
                  </a:cubicBezTo>
                  <a:cubicBezTo>
                    <a:pt x="357" y="3"/>
                    <a:pt x="331" y="8"/>
                    <a:pt x="305" y="15"/>
                  </a:cubicBezTo>
                  <a:cubicBezTo>
                    <a:pt x="392" y="62"/>
                    <a:pt x="447" y="160"/>
                    <a:pt x="433" y="264"/>
                  </a:cubicBezTo>
                  <a:cubicBezTo>
                    <a:pt x="425" y="329"/>
                    <a:pt x="392" y="387"/>
                    <a:pt x="340" y="427"/>
                  </a:cubicBezTo>
                  <a:cubicBezTo>
                    <a:pt x="288" y="468"/>
                    <a:pt x="223" y="485"/>
                    <a:pt x="158" y="477"/>
                  </a:cubicBezTo>
                  <a:cubicBezTo>
                    <a:pt x="97" y="469"/>
                    <a:pt x="42" y="439"/>
                    <a:pt x="2" y="393"/>
                  </a:cubicBezTo>
                  <a:cubicBezTo>
                    <a:pt x="0" y="420"/>
                    <a:pt x="1" y="447"/>
                    <a:pt x="4" y="474"/>
                  </a:cubicBezTo>
                  <a:cubicBezTo>
                    <a:pt x="39" y="501"/>
                    <a:pt x="79" y="519"/>
                    <a:pt x="122" y="529"/>
                  </a:cubicBezTo>
                  <a:cubicBezTo>
                    <a:pt x="125" y="526"/>
                    <a:pt x="129" y="523"/>
                    <a:pt x="132" y="521"/>
                  </a:cubicBezTo>
                  <a:close/>
                </a:path>
              </a:pathLst>
            </a:custGeom>
            <a:solidFill>
              <a:srgbClr val="66A6D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Freeform 31">
              <a:extLst>
                <a:ext uri="{FF2B5EF4-FFF2-40B4-BE49-F238E27FC236}">
                  <a16:creationId xmlns:a16="http://schemas.microsoft.com/office/drawing/2014/main" id="{B82BAEBC-F2F4-42E5-A712-902AE5B62B75}"/>
                </a:ext>
              </a:extLst>
            </p:cNvPr>
            <p:cNvSpPr>
              <a:spLocks/>
            </p:cNvSpPr>
            <p:nvPr userDrawn="1"/>
          </p:nvSpPr>
          <p:spPr bwMode="auto">
            <a:xfrm>
              <a:off x="633413" y="6462714"/>
              <a:ext cx="169863" cy="47625"/>
            </a:xfrm>
            <a:custGeom>
              <a:avLst/>
              <a:gdLst>
                <a:gd name="T0" fmla="*/ 68 w 236"/>
                <a:gd name="T1" fmla="*/ 66 h 66"/>
                <a:gd name="T2" fmla="*/ 68 w 236"/>
                <a:gd name="T3" fmla="*/ 66 h 66"/>
                <a:gd name="T4" fmla="*/ 29 w 236"/>
                <a:gd name="T5" fmla="*/ 63 h 66"/>
                <a:gd name="T6" fmla="*/ 0 w 236"/>
                <a:gd name="T7" fmla="*/ 58 h 66"/>
                <a:gd name="T8" fmla="*/ 10 w 236"/>
                <a:gd name="T9" fmla="*/ 50 h 66"/>
                <a:gd name="T10" fmla="*/ 12 w 236"/>
                <a:gd name="T11" fmla="*/ 49 h 66"/>
                <a:gd name="T12" fmla="*/ 154 w 236"/>
                <a:gd name="T13" fmla="*/ 0 h 66"/>
                <a:gd name="T14" fmla="*/ 154 w 236"/>
                <a:gd name="T15" fmla="*/ 0 h 66"/>
                <a:gd name="T16" fmla="*/ 154 w 236"/>
                <a:gd name="T17" fmla="*/ 0 h 66"/>
                <a:gd name="T18" fmla="*/ 185 w 236"/>
                <a:gd name="T19" fmla="*/ 2 h 66"/>
                <a:gd name="T20" fmla="*/ 236 w 236"/>
                <a:gd name="T21" fmla="*/ 15 h 66"/>
                <a:gd name="T22" fmla="*/ 68 w 236"/>
                <a:gd name="T2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6">
                  <a:moveTo>
                    <a:pt x="68" y="66"/>
                  </a:moveTo>
                  <a:lnTo>
                    <a:pt x="68" y="66"/>
                  </a:lnTo>
                  <a:cubicBezTo>
                    <a:pt x="55" y="66"/>
                    <a:pt x="42" y="65"/>
                    <a:pt x="29" y="63"/>
                  </a:cubicBezTo>
                  <a:cubicBezTo>
                    <a:pt x="19" y="62"/>
                    <a:pt x="9" y="60"/>
                    <a:pt x="0" y="58"/>
                  </a:cubicBezTo>
                  <a:cubicBezTo>
                    <a:pt x="3" y="55"/>
                    <a:pt x="7" y="52"/>
                    <a:pt x="10" y="50"/>
                  </a:cubicBezTo>
                  <a:cubicBezTo>
                    <a:pt x="11" y="49"/>
                    <a:pt x="11" y="49"/>
                    <a:pt x="12" y="49"/>
                  </a:cubicBezTo>
                  <a:cubicBezTo>
                    <a:pt x="53" y="17"/>
                    <a:pt x="103" y="0"/>
                    <a:pt x="154" y="0"/>
                  </a:cubicBezTo>
                  <a:cubicBezTo>
                    <a:pt x="154" y="0"/>
                    <a:pt x="154" y="0"/>
                    <a:pt x="154" y="0"/>
                  </a:cubicBezTo>
                  <a:cubicBezTo>
                    <a:pt x="154" y="0"/>
                    <a:pt x="154" y="0"/>
                    <a:pt x="154" y="0"/>
                  </a:cubicBezTo>
                  <a:cubicBezTo>
                    <a:pt x="164" y="0"/>
                    <a:pt x="174" y="1"/>
                    <a:pt x="185" y="2"/>
                  </a:cubicBezTo>
                  <a:cubicBezTo>
                    <a:pt x="202" y="4"/>
                    <a:pt x="219" y="9"/>
                    <a:pt x="236" y="15"/>
                  </a:cubicBezTo>
                  <a:cubicBezTo>
                    <a:pt x="186" y="48"/>
                    <a:pt x="128" y="66"/>
                    <a:pt x="68" y="66"/>
                  </a:cubicBezTo>
                  <a:close/>
                </a:path>
              </a:pathLst>
            </a:custGeom>
            <a:solidFill>
              <a:srgbClr val="3480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5" name="Freeform 32">
              <a:extLst>
                <a:ext uri="{FF2B5EF4-FFF2-40B4-BE49-F238E27FC236}">
                  <a16:creationId xmlns:a16="http://schemas.microsoft.com/office/drawing/2014/main" id="{02691E5F-9463-4C37-B375-39C8A1167D63}"/>
                </a:ext>
              </a:extLst>
            </p:cNvPr>
            <p:cNvSpPr>
              <a:spLocks noEditPoints="1"/>
            </p:cNvSpPr>
            <p:nvPr userDrawn="1"/>
          </p:nvSpPr>
          <p:spPr bwMode="auto">
            <a:xfrm>
              <a:off x="641351" y="6462714"/>
              <a:ext cx="103188" cy="34925"/>
            </a:xfrm>
            <a:custGeom>
              <a:avLst/>
              <a:gdLst>
                <a:gd name="T0" fmla="*/ 0 w 142"/>
                <a:gd name="T1" fmla="*/ 49 h 49"/>
                <a:gd name="T2" fmla="*/ 0 w 142"/>
                <a:gd name="T3" fmla="*/ 49 h 49"/>
                <a:gd name="T4" fmla="*/ 142 w 142"/>
                <a:gd name="T5" fmla="*/ 0 h 49"/>
                <a:gd name="T6" fmla="*/ 0 w 142"/>
                <a:gd name="T7" fmla="*/ 49 h 49"/>
                <a:gd name="T8" fmla="*/ 142 w 142"/>
                <a:gd name="T9" fmla="*/ 0 h 49"/>
                <a:gd name="T10" fmla="*/ 142 w 142"/>
                <a:gd name="T11" fmla="*/ 0 h 49"/>
                <a:gd name="T12" fmla="*/ 142 w 142"/>
                <a:gd name="T13" fmla="*/ 0 h 49"/>
                <a:gd name="T14" fmla="*/ 142 w 142"/>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49">
                  <a:moveTo>
                    <a:pt x="0" y="49"/>
                  </a:moveTo>
                  <a:lnTo>
                    <a:pt x="0" y="49"/>
                  </a:lnTo>
                  <a:cubicBezTo>
                    <a:pt x="41" y="17"/>
                    <a:pt x="91" y="0"/>
                    <a:pt x="142" y="0"/>
                  </a:cubicBezTo>
                  <a:cubicBezTo>
                    <a:pt x="91" y="0"/>
                    <a:pt x="41" y="17"/>
                    <a:pt x="0" y="49"/>
                  </a:cubicBezTo>
                  <a:close/>
                  <a:moveTo>
                    <a:pt x="142" y="0"/>
                  </a:moveTo>
                  <a:lnTo>
                    <a:pt x="142" y="0"/>
                  </a:lnTo>
                  <a:cubicBezTo>
                    <a:pt x="142" y="0"/>
                    <a:pt x="142" y="0"/>
                    <a:pt x="142" y="0"/>
                  </a:cubicBezTo>
                  <a:cubicBezTo>
                    <a:pt x="142" y="0"/>
                    <a:pt x="142" y="0"/>
                    <a:pt x="142" y="0"/>
                  </a:cubicBezTo>
                  <a:close/>
                </a:path>
              </a:pathLst>
            </a:custGeom>
            <a:solidFill>
              <a:srgbClr val="266C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6" name="Freeform 33">
              <a:extLst>
                <a:ext uri="{FF2B5EF4-FFF2-40B4-BE49-F238E27FC236}">
                  <a16:creationId xmlns:a16="http://schemas.microsoft.com/office/drawing/2014/main" id="{CC07D242-8F01-43C9-ACF4-6E594341402D}"/>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3 w 98"/>
                <a:gd name="T5" fmla="*/ 206 h 256"/>
                <a:gd name="T6" fmla="*/ 95 w 98"/>
                <a:gd name="T7" fmla="*/ 0 h 256"/>
                <a:gd name="T8" fmla="*/ 95 w 98"/>
                <a:gd name="T9" fmla="*/ 71 h 256"/>
                <a:gd name="T10" fmla="*/ 0 w 98"/>
                <a:gd name="T11" fmla="*/ 256 h 256"/>
              </a:gdLst>
              <a:ahLst/>
              <a:cxnLst>
                <a:cxn ang="0">
                  <a:pos x="T0" y="T1"/>
                </a:cxn>
                <a:cxn ang="0">
                  <a:pos x="T2" y="T3"/>
                </a:cxn>
                <a:cxn ang="0">
                  <a:pos x="T4" y="T5"/>
                </a:cxn>
                <a:cxn ang="0">
                  <a:pos x="T6" y="T7"/>
                </a:cxn>
                <a:cxn ang="0">
                  <a:pos x="T8" y="T9"/>
                </a:cxn>
                <a:cxn ang="0">
                  <a:pos x="T10" y="T11"/>
                </a:cxn>
              </a:cxnLst>
              <a:rect l="0" t="0" r="r" b="b"/>
              <a:pathLst>
                <a:path w="98" h="256">
                  <a:moveTo>
                    <a:pt x="0" y="256"/>
                  </a:moveTo>
                  <a:lnTo>
                    <a:pt x="0" y="256"/>
                  </a:lnTo>
                  <a:cubicBezTo>
                    <a:pt x="0" y="239"/>
                    <a:pt x="1" y="223"/>
                    <a:pt x="3" y="206"/>
                  </a:cubicBezTo>
                  <a:cubicBezTo>
                    <a:pt x="13" y="129"/>
                    <a:pt x="45" y="58"/>
                    <a:pt x="95" y="0"/>
                  </a:cubicBezTo>
                  <a:cubicBezTo>
                    <a:pt x="98" y="23"/>
                    <a:pt x="98" y="47"/>
                    <a:pt x="95" y="71"/>
                  </a:cubicBezTo>
                  <a:cubicBezTo>
                    <a:pt x="86" y="143"/>
                    <a:pt x="52" y="207"/>
                    <a:pt x="0" y="256"/>
                  </a:cubicBezTo>
                  <a:close/>
                </a:path>
              </a:pathLst>
            </a:custGeom>
            <a:solidFill>
              <a:srgbClr val="435E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7" name="Freeform 34">
              <a:extLst>
                <a:ext uri="{FF2B5EF4-FFF2-40B4-BE49-F238E27FC236}">
                  <a16:creationId xmlns:a16="http://schemas.microsoft.com/office/drawing/2014/main" id="{5C97D640-4ADE-4BB2-9704-0B0B89A6E0D7}"/>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0 w 98"/>
                <a:gd name="T5" fmla="*/ 256 h 256"/>
                <a:gd name="T6" fmla="*/ 95 w 98"/>
                <a:gd name="T7" fmla="*/ 71 h 256"/>
                <a:gd name="T8" fmla="*/ 95 w 98"/>
                <a:gd name="T9" fmla="*/ 0 h 256"/>
                <a:gd name="T10" fmla="*/ 95 w 98"/>
                <a:gd name="T11" fmla="*/ 0 h 256"/>
                <a:gd name="T12" fmla="*/ 97 w 98"/>
                <a:gd name="T13" fmla="*/ 33 h 256"/>
                <a:gd name="T14" fmla="*/ 95 w 98"/>
                <a:gd name="T15" fmla="*/ 71 h 256"/>
                <a:gd name="T16" fmla="*/ 0 w 98"/>
                <a:gd name="T17"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256">
                  <a:moveTo>
                    <a:pt x="0" y="256"/>
                  </a:moveTo>
                  <a:lnTo>
                    <a:pt x="0" y="256"/>
                  </a:lnTo>
                  <a:lnTo>
                    <a:pt x="0" y="256"/>
                  </a:lnTo>
                  <a:cubicBezTo>
                    <a:pt x="52" y="207"/>
                    <a:pt x="86" y="143"/>
                    <a:pt x="95" y="71"/>
                  </a:cubicBezTo>
                  <a:cubicBezTo>
                    <a:pt x="98" y="47"/>
                    <a:pt x="98" y="23"/>
                    <a:pt x="95" y="0"/>
                  </a:cubicBezTo>
                  <a:cubicBezTo>
                    <a:pt x="95" y="0"/>
                    <a:pt x="95" y="0"/>
                    <a:pt x="95" y="0"/>
                  </a:cubicBezTo>
                  <a:cubicBezTo>
                    <a:pt x="96" y="11"/>
                    <a:pt x="97" y="22"/>
                    <a:pt x="97" y="33"/>
                  </a:cubicBezTo>
                  <a:cubicBezTo>
                    <a:pt x="97" y="46"/>
                    <a:pt x="96" y="58"/>
                    <a:pt x="95" y="71"/>
                  </a:cubicBezTo>
                  <a:cubicBezTo>
                    <a:pt x="86" y="143"/>
                    <a:pt x="52" y="207"/>
                    <a:pt x="0" y="256"/>
                  </a:cubicBezTo>
                  <a:close/>
                </a:path>
              </a:pathLst>
            </a:custGeom>
            <a:solidFill>
              <a:srgbClr val="3845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8" name="Freeform 35">
              <a:extLst>
                <a:ext uri="{FF2B5EF4-FFF2-40B4-BE49-F238E27FC236}">
                  <a16:creationId xmlns:a16="http://schemas.microsoft.com/office/drawing/2014/main" id="{4D6DF041-8E94-4991-A2CE-19E057715BC4}"/>
                </a:ext>
              </a:extLst>
            </p:cNvPr>
            <p:cNvSpPr>
              <a:spLocks/>
            </p:cNvSpPr>
            <p:nvPr userDrawn="1"/>
          </p:nvSpPr>
          <p:spPr bwMode="auto">
            <a:xfrm>
              <a:off x="2279651" y="6119814"/>
              <a:ext cx="12700" cy="614363"/>
            </a:xfrm>
            <a:custGeom>
              <a:avLst/>
              <a:gdLst>
                <a:gd name="T0" fmla="*/ 0 w 17"/>
                <a:gd name="T1" fmla="*/ 0 h 840"/>
                <a:gd name="T2" fmla="*/ 0 w 17"/>
                <a:gd name="T3" fmla="*/ 0 h 840"/>
                <a:gd name="T4" fmla="*/ 17 w 17"/>
                <a:gd name="T5" fmla="*/ 0 h 840"/>
                <a:gd name="T6" fmla="*/ 17 w 17"/>
                <a:gd name="T7" fmla="*/ 840 h 840"/>
                <a:gd name="T8" fmla="*/ 0 w 17"/>
                <a:gd name="T9" fmla="*/ 840 h 840"/>
                <a:gd name="T10" fmla="*/ 0 w 17"/>
                <a:gd name="T11" fmla="*/ 0 h 840"/>
              </a:gdLst>
              <a:ahLst/>
              <a:cxnLst>
                <a:cxn ang="0">
                  <a:pos x="T0" y="T1"/>
                </a:cxn>
                <a:cxn ang="0">
                  <a:pos x="T2" y="T3"/>
                </a:cxn>
                <a:cxn ang="0">
                  <a:pos x="T4" y="T5"/>
                </a:cxn>
                <a:cxn ang="0">
                  <a:pos x="T6" y="T7"/>
                </a:cxn>
                <a:cxn ang="0">
                  <a:pos x="T8" y="T9"/>
                </a:cxn>
                <a:cxn ang="0">
                  <a:pos x="T10" y="T11"/>
                </a:cxn>
              </a:cxnLst>
              <a:rect l="0" t="0" r="r" b="b"/>
              <a:pathLst>
                <a:path w="17" h="840">
                  <a:moveTo>
                    <a:pt x="0" y="0"/>
                  </a:moveTo>
                  <a:lnTo>
                    <a:pt x="0" y="0"/>
                  </a:lnTo>
                  <a:lnTo>
                    <a:pt x="17" y="0"/>
                  </a:lnTo>
                  <a:lnTo>
                    <a:pt x="17" y="840"/>
                  </a:lnTo>
                  <a:lnTo>
                    <a:pt x="0" y="840"/>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Freeform 69">
              <a:extLst>
                <a:ext uri="{FF2B5EF4-FFF2-40B4-BE49-F238E27FC236}">
                  <a16:creationId xmlns:a16="http://schemas.microsoft.com/office/drawing/2014/main" id="{F1A3575B-F3EF-4784-96FC-0F8D463F2512}"/>
                </a:ext>
              </a:extLst>
            </p:cNvPr>
            <p:cNvSpPr>
              <a:spLocks/>
            </p:cNvSpPr>
            <p:nvPr userDrawn="1"/>
          </p:nvSpPr>
          <p:spPr bwMode="auto">
            <a:xfrm>
              <a:off x="2500313" y="6273801"/>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3" name="Freeform 70">
              <a:extLst>
                <a:ext uri="{FF2B5EF4-FFF2-40B4-BE49-F238E27FC236}">
                  <a16:creationId xmlns:a16="http://schemas.microsoft.com/office/drawing/2014/main" id="{6FFE5E05-C713-46D1-9DDE-37DB0434C025}"/>
                </a:ext>
              </a:extLst>
            </p:cNvPr>
            <p:cNvSpPr>
              <a:spLocks/>
            </p:cNvSpPr>
            <p:nvPr userDrawn="1"/>
          </p:nvSpPr>
          <p:spPr bwMode="auto">
            <a:xfrm>
              <a:off x="2686051" y="6273801"/>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4" name="Freeform 71">
              <a:extLst>
                <a:ext uri="{FF2B5EF4-FFF2-40B4-BE49-F238E27FC236}">
                  <a16:creationId xmlns:a16="http://schemas.microsoft.com/office/drawing/2014/main" id="{B7D25D4A-1B1C-41CA-BDCE-BBADA404731E}"/>
                </a:ext>
              </a:extLst>
            </p:cNvPr>
            <p:cNvSpPr>
              <a:spLocks/>
            </p:cNvSpPr>
            <p:nvPr userDrawn="1"/>
          </p:nvSpPr>
          <p:spPr bwMode="auto">
            <a:xfrm>
              <a:off x="2686051" y="6273801"/>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5" name="Freeform 72">
              <a:extLst>
                <a:ext uri="{FF2B5EF4-FFF2-40B4-BE49-F238E27FC236}">
                  <a16:creationId xmlns:a16="http://schemas.microsoft.com/office/drawing/2014/main" id="{584B8E0B-78FA-4529-9DCE-C14C28227AD3}"/>
                </a:ext>
              </a:extLst>
            </p:cNvPr>
            <p:cNvSpPr>
              <a:spLocks/>
            </p:cNvSpPr>
            <p:nvPr userDrawn="1"/>
          </p:nvSpPr>
          <p:spPr bwMode="auto">
            <a:xfrm>
              <a:off x="2551113" y="6276976"/>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6" name="Freeform 73">
              <a:extLst>
                <a:ext uri="{FF2B5EF4-FFF2-40B4-BE49-F238E27FC236}">
                  <a16:creationId xmlns:a16="http://schemas.microsoft.com/office/drawing/2014/main" id="{7B3C87B2-AC32-4EA5-AECB-16033AAE6801}"/>
                </a:ext>
              </a:extLst>
            </p:cNvPr>
            <p:cNvSpPr>
              <a:spLocks/>
            </p:cNvSpPr>
            <p:nvPr userDrawn="1"/>
          </p:nvSpPr>
          <p:spPr bwMode="auto">
            <a:xfrm>
              <a:off x="2755901" y="6529389"/>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7" name="Freeform 74">
              <a:extLst>
                <a:ext uri="{FF2B5EF4-FFF2-40B4-BE49-F238E27FC236}">
                  <a16:creationId xmlns:a16="http://schemas.microsoft.com/office/drawing/2014/main" id="{E6C1B1DB-5F0D-437A-B581-FC6924E341EE}"/>
                </a:ext>
              </a:extLst>
            </p:cNvPr>
            <p:cNvSpPr>
              <a:spLocks/>
            </p:cNvSpPr>
            <p:nvPr userDrawn="1"/>
          </p:nvSpPr>
          <p:spPr bwMode="auto">
            <a:xfrm>
              <a:off x="2608263" y="6275389"/>
              <a:ext cx="92075" cy="220663"/>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8" name="Freeform 75">
              <a:extLst>
                <a:ext uri="{FF2B5EF4-FFF2-40B4-BE49-F238E27FC236}">
                  <a16:creationId xmlns:a16="http://schemas.microsoft.com/office/drawing/2014/main" id="{E10100DD-0422-4ED8-9038-991CEA2FDB3B}"/>
                </a:ext>
              </a:extLst>
            </p:cNvPr>
            <p:cNvSpPr>
              <a:spLocks/>
            </p:cNvSpPr>
            <p:nvPr userDrawn="1"/>
          </p:nvSpPr>
          <p:spPr bwMode="auto">
            <a:xfrm>
              <a:off x="2660651" y="6276976"/>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9" name="Freeform 76">
              <a:extLst>
                <a:ext uri="{FF2B5EF4-FFF2-40B4-BE49-F238E27FC236}">
                  <a16:creationId xmlns:a16="http://schemas.microsoft.com/office/drawing/2014/main" id="{72A53DA4-4085-4C57-8FD2-54E54E55B9FE}"/>
                </a:ext>
              </a:extLst>
            </p:cNvPr>
            <p:cNvSpPr>
              <a:spLocks/>
            </p:cNvSpPr>
            <p:nvPr userDrawn="1"/>
          </p:nvSpPr>
          <p:spPr bwMode="auto">
            <a:xfrm>
              <a:off x="2606676" y="6510339"/>
              <a:ext cx="95250" cy="65088"/>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0" name="Freeform 77">
              <a:extLst>
                <a:ext uri="{FF2B5EF4-FFF2-40B4-BE49-F238E27FC236}">
                  <a16:creationId xmlns:a16="http://schemas.microsoft.com/office/drawing/2014/main" id="{9C38A678-B6A2-4645-ADFF-B0F275E49E59}"/>
                </a:ext>
              </a:extLst>
            </p:cNvPr>
            <p:cNvSpPr>
              <a:spLocks/>
            </p:cNvSpPr>
            <p:nvPr userDrawn="1"/>
          </p:nvSpPr>
          <p:spPr bwMode="auto">
            <a:xfrm>
              <a:off x="2562226" y="6542089"/>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1" name="Freeform 78">
              <a:extLst>
                <a:ext uri="{FF2B5EF4-FFF2-40B4-BE49-F238E27FC236}">
                  <a16:creationId xmlns:a16="http://schemas.microsoft.com/office/drawing/2014/main" id="{C641E5D3-6475-4B9A-90B0-6FDF5CF1793D}"/>
                </a:ext>
              </a:extLst>
            </p:cNvPr>
            <p:cNvSpPr>
              <a:spLocks/>
            </p:cNvSpPr>
            <p:nvPr userDrawn="1"/>
          </p:nvSpPr>
          <p:spPr bwMode="auto">
            <a:xfrm>
              <a:off x="2663826" y="6542089"/>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2" name="Freeform 79">
              <a:extLst>
                <a:ext uri="{FF2B5EF4-FFF2-40B4-BE49-F238E27FC236}">
                  <a16:creationId xmlns:a16="http://schemas.microsoft.com/office/drawing/2014/main" id="{7E732511-6139-40B8-9D27-C80388251179}"/>
                </a:ext>
              </a:extLst>
            </p:cNvPr>
            <p:cNvSpPr>
              <a:spLocks noEditPoints="1"/>
            </p:cNvSpPr>
            <p:nvPr userDrawn="1"/>
          </p:nvSpPr>
          <p:spPr bwMode="auto">
            <a:xfrm>
              <a:off x="2870201" y="6337301"/>
              <a:ext cx="52388" cy="55563"/>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3" name="Freeform 80">
              <a:extLst>
                <a:ext uri="{FF2B5EF4-FFF2-40B4-BE49-F238E27FC236}">
                  <a16:creationId xmlns:a16="http://schemas.microsoft.com/office/drawing/2014/main" id="{39A0320F-96E6-44CC-83BC-9701A233DC28}"/>
                </a:ext>
              </a:extLst>
            </p:cNvPr>
            <p:cNvSpPr>
              <a:spLocks/>
            </p:cNvSpPr>
            <p:nvPr userDrawn="1"/>
          </p:nvSpPr>
          <p:spPr bwMode="auto">
            <a:xfrm>
              <a:off x="2933701" y="6337301"/>
              <a:ext cx="30163" cy="55563"/>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4" name="Freeform 81">
              <a:extLst>
                <a:ext uri="{FF2B5EF4-FFF2-40B4-BE49-F238E27FC236}">
                  <a16:creationId xmlns:a16="http://schemas.microsoft.com/office/drawing/2014/main" id="{B6F2E84F-0643-4767-B1A0-4F89F3B118FA}"/>
                </a:ext>
              </a:extLst>
            </p:cNvPr>
            <p:cNvSpPr>
              <a:spLocks/>
            </p:cNvSpPr>
            <p:nvPr userDrawn="1"/>
          </p:nvSpPr>
          <p:spPr bwMode="auto">
            <a:xfrm>
              <a:off x="2976563" y="6337301"/>
              <a:ext cx="30163" cy="55563"/>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5" name="Freeform 82">
              <a:extLst>
                <a:ext uri="{FF2B5EF4-FFF2-40B4-BE49-F238E27FC236}">
                  <a16:creationId xmlns:a16="http://schemas.microsoft.com/office/drawing/2014/main" id="{AAF78845-4CA8-4BB6-8D60-073CCA5B352A}"/>
                </a:ext>
              </a:extLst>
            </p:cNvPr>
            <p:cNvSpPr>
              <a:spLocks/>
            </p:cNvSpPr>
            <p:nvPr userDrawn="1"/>
          </p:nvSpPr>
          <p:spPr bwMode="auto">
            <a:xfrm>
              <a:off x="3017838" y="6337301"/>
              <a:ext cx="34925" cy="55563"/>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6" name="Freeform 83">
              <a:extLst>
                <a:ext uri="{FF2B5EF4-FFF2-40B4-BE49-F238E27FC236}">
                  <a16:creationId xmlns:a16="http://schemas.microsoft.com/office/drawing/2014/main" id="{6CDA5B3B-EFF1-44BF-B270-0CDE6CAD448C}"/>
                </a:ext>
              </a:extLst>
            </p:cNvPr>
            <p:cNvSpPr>
              <a:spLocks/>
            </p:cNvSpPr>
            <p:nvPr userDrawn="1"/>
          </p:nvSpPr>
          <p:spPr bwMode="auto">
            <a:xfrm>
              <a:off x="3067051" y="6337301"/>
              <a:ext cx="44450" cy="55563"/>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7" name="Freeform 84">
              <a:extLst>
                <a:ext uri="{FF2B5EF4-FFF2-40B4-BE49-F238E27FC236}">
                  <a16:creationId xmlns:a16="http://schemas.microsoft.com/office/drawing/2014/main" id="{54B1B484-ED37-43AB-9EBD-FD563BC51DA3}"/>
                </a:ext>
              </a:extLst>
            </p:cNvPr>
            <p:cNvSpPr>
              <a:spLocks/>
            </p:cNvSpPr>
            <p:nvPr userDrawn="1"/>
          </p:nvSpPr>
          <p:spPr bwMode="auto">
            <a:xfrm>
              <a:off x="3149601" y="6337301"/>
              <a:ext cx="6350" cy="55563"/>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8" name="Freeform 85">
              <a:extLst>
                <a:ext uri="{FF2B5EF4-FFF2-40B4-BE49-F238E27FC236}">
                  <a16:creationId xmlns:a16="http://schemas.microsoft.com/office/drawing/2014/main" id="{E37DC89E-B4A8-4229-B28A-120B424ECE72}"/>
                </a:ext>
              </a:extLst>
            </p:cNvPr>
            <p:cNvSpPr>
              <a:spLocks/>
            </p:cNvSpPr>
            <p:nvPr userDrawn="1"/>
          </p:nvSpPr>
          <p:spPr bwMode="auto">
            <a:xfrm>
              <a:off x="3173413" y="6337301"/>
              <a:ext cx="44450" cy="55563"/>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9" name="Freeform 86">
              <a:extLst>
                <a:ext uri="{FF2B5EF4-FFF2-40B4-BE49-F238E27FC236}">
                  <a16:creationId xmlns:a16="http://schemas.microsoft.com/office/drawing/2014/main" id="{87184550-9AB8-4CAE-A3C1-F4A8236E7D1C}"/>
                </a:ext>
              </a:extLst>
            </p:cNvPr>
            <p:cNvSpPr>
              <a:spLocks/>
            </p:cNvSpPr>
            <p:nvPr userDrawn="1"/>
          </p:nvSpPr>
          <p:spPr bwMode="auto">
            <a:xfrm>
              <a:off x="3232151" y="6337301"/>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 name="Freeform 87">
              <a:extLst>
                <a:ext uri="{FF2B5EF4-FFF2-40B4-BE49-F238E27FC236}">
                  <a16:creationId xmlns:a16="http://schemas.microsoft.com/office/drawing/2014/main" id="{C118AB9F-3F6E-4F96-ABEB-0FB26180E774}"/>
                </a:ext>
              </a:extLst>
            </p:cNvPr>
            <p:cNvSpPr>
              <a:spLocks/>
            </p:cNvSpPr>
            <p:nvPr userDrawn="1"/>
          </p:nvSpPr>
          <p:spPr bwMode="auto">
            <a:xfrm>
              <a:off x="3273426" y="6337301"/>
              <a:ext cx="42863" cy="55563"/>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 name="Freeform 88">
              <a:extLst>
                <a:ext uri="{FF2B5EF4-FFF2-40B4-BE49-F238E27FC236}">
                  <a16:creationId xmlns:a16="http://schemas.microsoft.com/office/drawing/2014/main" id="{A7DF51BB-84B1-412E-8BE2-E0ABDED78E6A}"/>
                </a:ext>
              </a:extLst>
            </p:cNvPr>
            <p:cNvSpPr>
              <a:spLocks/>
            </p:cNvSpPr>
            <p:nvPr userDrawn="1"/>
          </p:nvSpPr>
          <p:spPr bwMode="auto">
            <a:xfrm>
              <a:off x="3327401" y="6337301"/>
              <a:ext cx="4763" cy="55563"/>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 name="Freeform 89">
              <a:extLst>
                <a:ext uri="{FF2B5EF4-FFF2-40B4-BE49-F238E27FC236}">
                  <a16:creationId xmlns:a16="http://schemas.microsoft.com/office/drawing/2014/main" id="{0AD2E005-85B2-44F7-A6C4-45D7D90AB7FA}"/>
                </a:ext>
              </a:extLst>
            </p:cNvPr>
            <p:cNvSpPr>
              <a:spLocks/>
            </p:cNvSpPr>
            <p:nvPr userDrawn="1"/>
          </p:nvSpPr>
          <p:spPr bwMode="auto">
            <a:xfrm>
              <a:off x="3343276" y="6337301"/>
              <a:ext cx="42863" cy="55563"/>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 name="Freeform 90">
              <a:extLst>
                <a:ext uri="{FF2B5EF4-FFF2-40B4-BE49-F238E27FC236}">
                  <a16:creationId xmlns:a16="http://schemas.microsoft.com/office/drawing/2014/main" id="{0EF47530-EB7A-4FAE-A5D0-89C5ED08DC22}"/>
                </a:ext>
              </a:extLst>
            </p:cNvPr>
            <p:cNvSpPr>
              <a:spLocks/>
            </p:cNvSpPr>
            <p:nvPr userDrawn="1"/>
          </p:nvSpPr>
          <p:spPr bwMode="auto">
            <a:xfrm>
              <a:off x="3397251" y="6337301"/>
              <a:ext cx="39688" cy="57150"/>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 name="Freeform 91">
              <a:extLst>
                <a:ext uri="{FF2B5EF4-FFF2-40B4-BE49-F238E27FC236}">
                  <a16:creationId xmlns:a16="http://schemas.microsoft.com/office/drawing/2014/main" id="{91D719D9-047D-403C-A4D2-3DF32C1047B1}"/>
                </a:ext>
              </a:extLst>
            </p:cNvPr>
            <p:cNvSpPr>
              <a:spLocks/>
            </p:cNvSpPr>
            <p:nvPr userDrawn="1"/>
          </p:nvSpPr>
          <p:spPr bwMode="auto">
            <a:xfrm>
              <a:off x="3448051" y="6337301"/>
              <a:ext cx="42863" cy="55563"/>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 name="Freeform 92">
              <a:extLst>
                <a:ext uri="{FF2B5EF4-FFF2-40B4-BE49-F238E27FC236}">
                  <a16:creationId xmlns:a16="http://schemas.microsoft.com/office/drawing/2014/main" id="{573303AE-DAAB-460E-924F-CC2310383B4F}"/>
                </a:ext>
              </a:extLst>
            </p:cNvPr>
            <p:cNvSpPr>
              <a:spLocks/>
            </p:cNvSpPr>
            <p:nvPr userDrawn="1"/>
          </p:nvSpPr>
          <p:spPr bwMode="auto">
            <a:xfrm>
              <a:off x="3500438" y="6337301"/>
              <a:ext cx="34925" cy="55563"/>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6" name="Freeform 93">
              <a:extLst>
                <a:ext uri="{FF2B5EF4-FFF2-40B4-BE49-F238E27FC236}">
                  <a16:creationId xmlns:a16="http://schemas.microsoft.com/office/drawing/2014/main" id="{C5FDCFE9-EC6E-4A17-990C-964420FCF7B8}"/>
                </a:ext>
              </a:extLst>
            </p:cNvPr>
            <p:cNvSpPr>
              <a:spLocks/>
            </p:cNvSpPr>
            <p:nvPr userDrawn="1"/>
          </p:nvSpPr>
          <p:spPr bwMode="auto">
            <a:xfrm>
              <a:off x="3565526" y="6351589"/>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 name="Freeform 94">
              <a:extLst>
                <a:ext uri="{FF2B5EF4-FFF2-40B4-BE49-F238E27FC236}">
                  <a16:creationId xmlns:a16="http://schemas.microsoft.com/office/drawing/2014/main" id="{FD0C28D5-10CB-4DCD-BF81-3A3F99E22CF9}"/>
                </a:ext>
              </a:extLst>
            </p:cNvPr>
            <p:cNvSpPr>
              <a:spLocks noEditPoints="1"/>
            </p:cNvSpPr>
            <p:nvPr userDrawn="1"/>
          </p:nvSpPr>
          <p:spPr bwMode="auto">
            <a:xfrm>
              <a:off x="3584576" y="6365876"/>
              <a:ext cx="26988" cy="26988"/>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 name="Freeform 95">
              <a:extLst>
                <a:ext uri="{FF2B5EF4-FFF2-40B4-BE49-F238E27FC236}">
                  <a16:creationId xmlns:a16="http://schemas.microsoft.com/office/drawing/2014/main" id="{F96F6F83-C505-4EB0-8779-FD5EF4EC6651}"/>
                </a:ext>
              </a:extLst>
            </p:cNvPr>
            <p:cNvSpPr>
              <a:spLocks/>
            </p:cNvSpPr>
            <p:nvPr userDrawn="1"/>
          </p:nvSpPr>
          <p:spPr bwMode="auto">
            <a:xfrm>
              <a:off x="3619501" y="6365876"/>
              <a:ext cx="17463" cy="26988"/>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 name="Freeform 96">
              <a:extLst>
                <a:ext uri="{FF2B5EF4-FFF2-40B4-BE49-F238E27FC236}">
                  <a16:creationId xmlns:a16="http://schemas.microsoft.com/office/drawing/2014/main" id="{CBC9B046-BB7E-4448-9462-5EFCAEEC8236}"/>
                </a:ext>
              </a:extLst>
            </p:cNvPr>
            <p:cNvSpPr>
              <a:spLocks noEditPoints="1"/>
            </p:cNvSpPr>
            <p:nvPr userDrawn="1"/>
          </p:nvSpPr>
          <p:spPr bwMode="auto">
            <a:xfrm>
              <a:off x="2868613" y="64293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0" name="Freeform 97">
              <a:extLst>
                <a:ext uri="{FF2B5EF4-FFF2-40B4-BE49-F238E27FC236}">
                  <a16:creationId xmlns:a16="http://schemas.microsoft.com/office/drawing/2014/main" id="{2B67B599-74BA-47C2-80BA-0222306980BA}"/>
                </a:ext>
              </a:extLst>
            </p:cNvPr>
            <p:cNvSpPr>
              <a:spLocks noEditPoints="1"/>
            </p:cNvSpPr>
            <p:nvPr userDrawn="1"/>
          </p:nvSpPr>
          <p:spPr bwMode="auto">
            <a:xfrm>
              <a:off x="2949576" y="64293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1" name="Freeform 98">
              <a:extLst>
                <a:ext uri="{FF2B5EF4-FFF2-40B4-BE49-F238E27FC236}">
                  <a16:creationId xmlns:a16="http://schemas.microsoft.com/office/drawing/2014/main" id="{5CA8FD9A-8FD0-4D07-8885-7A16F8A3237B}"/>
                </a:ext>
              </a:extLst>
            </p:cNvPr>
            <p:cNvSpPr>
              <a:spLocks noEditPoints="1"/>
            </p:cNvSpPr>
            <p:nvPr userDrawn="1"/>
          </p:nvSpPr>
          <p:spPr bwMode="auto">
            <a:xfrm>
              <a:off x="3014663" y="64293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2" name="Freeform 99">
              <a:extLst>
                <a:ext uri="{FF2B5EF4-FFF2-40B4-BE49-F238E27FC236}">
                  <a16:creationId xmlns:a16="http://schemas.microsoft.com/office/drawing/2014/main" id="{1178183A-C99F-4FE6-A705-AB3C7CBA8074}"/>
                </a:ext>
              </a:extLst>
            </p:cNvPr>
            <p:cNvSpPr>
              <a:spLocks/>
            </p:cNvSpPr>
            <p:nvPr userDrawn="1"/>
          </p:nvSpPr>
          <p:spPr bwMode="auto">
            <a:xfrm>
              <a:off x="3113088" y="64293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3" name="Freeform 100">
              <a:extLst>
                <a:ext uri="{FF2B5EF4-FFF2-40B4-BE49-F238E27FC236}">
                  <a16:creationId xmlns:a16="http://schemas.microsoft.com/office/drawing/2014/main" id="{BFB8A446-5FEE-4553-BD22-239CD3F5BDA2}"/>
                </a:ext>
              </a:extLst>
            </p:cNvPr>
            <p:cNvSpPr>
              <a:spLocks/>
            </p:cNvSpPr>
            <p:nvPr userDrawn="1"/>
          </p:nvSpPr>
          <p:spPr bwMode="auto">
            <a:xfrm>
              <a:off x="3148013" y="64293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4" name="Freeform 101">
              <a:extLst>
                <a:ext uri="{FF2B5EF4-FFF2-40B4-BE49-F238E27FC236}">
                  <a16:creationId xmlns:a16="http://schemas.microsoft.com/office/drawing/2014/main" id="{F6119E81-E257-4A2C-BBBA-9A4D07C327A7}"/>
                </a:ext>
              </a:extLst>
            </p:cNvPr>
            <p:cNvSpPr>
              <a:spLocks/>
            </p:cNvSpPr>
            <p:nvPr userDrawn="1"/>
          </p:nvSpPr>
          <p:spPr bwMode="auto">
            <a:xfrm>
              <a:off x="3273426" y="6427789"/>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5" name="Freeform 102">
              <a:extLst>
                <a:ext uri="{FF2B5EF4-FFF2-40B4-BE49-F238E27FC236}">
                  <a16:creationId xmlns:a16="http://schemas.microsoft.com/office/drawing/2014/main" id="{5A89393A-CA1F-4044-9EDF-76402BB623F1}"/>
                </a:ext>
              </a:extLst>
            </p:cNvPr>
            <p:cNvSpPr>
              <a:spLocks/>
            </p:cNvSpPr>
            <p:nvPr userDrawn="1"/>
          </p:nvSpPr>
          <p:spPr bwMode="auto">
            <a:xfrm>
              <a:off x="3346451" y="6427789"/>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6" name="Freeform 103">
              <a:extLst>
                <a:ext uri="{FF2B5EF4-FFF2-40B4-BE49-F238E27FC236}">
                  <a16:creationId xmlns:a16="http://schemas.microsoft.com/office/drawing/2014/main" id="{B6B2AEEE-9531-4C30-871C-90DB9AD28577}"/>
                </a:ext>
              </a:extLst>
            </p:cNvPr>
            <p:cNvSpPr>
              <a:spLocks/>
            </p:cNvSpPr>
            <p:nvPr userDrawn="1"/>
          </p:nvSpPr>
          <p:spPr bwMode="auto">
            <a:xfrm>
              <a:off x="3441701" y="64293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7" name="Freeform 104">
              <a:extLst>
                <a:ext uri="{FF2B5EF4-FFF2-40B4-BE49-F238E27FC236}">
                  <a16:creationId xmlns:a16="http://schemas.microsoft.com/office/drawing/2014/main" id="{130CFE1F-344F-4859-B5D3-507E9F041548}"/>
                </a:ext>
              </a:extLst>
            </p:cNvPr>
            <p:cNvSpPr>
              <a:spLocks/>
            </p:cNvSpPr>
            <p:nvPr userDrawn="1"/>
          </p:nvSpPr>
          <p:spPr bwMode="auto">
            <a:xfrm>
              <a:off x="3476626" y="64293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8" name="Freeform 105">
              <a:extLst>
                <a:ext uri="{FF2B5EF4-FFF2-40B4-BE49-F238E27FC236}">
                  <a16:creationId xmlns:a16="http://schemas.microsoft.com/office/drawing/2014/main" id="{711E0284-4CBC-4DCB-B8DD-60C174BB4084}"/>
                </a:ext>
              </a:extLst>
            </p:cNvPr>
            <p:cNvSpPr>
              <a:spLocks/>
            </p:cNvSpPr>
            <p:nvPr userDrawn="1"/>
          </p:nvSpPr>
          <p:spPr bwMode="auto">
            <a:xfrm>
              <a:off x="3552826" y="64293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99" name="Freeform 106">
              <a:extLst>
                <a:ext uri="{FF2B5EF4-FFF2-40B4-BE49-F238E27FC236}">
                  <a16:creationId xmlns:a16="http://schemas.microsoft.com/office/drawing/2014/main" id="{AD37E57D-6C40-4E02-ADB7-D34A8804A52F}"/>
                </a:ext>
              </a:extLst>
            </p:cNvPr>
            <p:cNvSpPr>
              <a:spLocks/>
            </p:cNvSpPr>
            <p:nvPr userDrawn="1"/>
          </p:nvSpPr>
          <p:spPr bwMode="auto">
            <a:xfrm>
              <a:off x="3643313" y="6427789"/>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0" name="Freeform 107">
              <a:extLst>
                <a:ext uri="{FF2B5EF4-FFF2-40B4-BE49-F238E27FC236}">
                  <a16:creationId xmlns:a16="http://schemas.microsoft.com/office/drawing/2014/main" id="{70938EA9-8FF5-4017-ACA3-31481DF6C2BE}"/>
                </a:ext>
              </a:extLst>
            </p:cNvPr>
            <p:cNvSpPr>
              <a:spLocks/>
            </p:cNvSpPr>
            <p:nvPr userDrawn="1"/>
          </p:nvSpPr>
          <p:spPr bwMode="auto">
            <a:xfrm>
              <a:off x="3738563" y="64293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3" name="Picture 2">
            <a:extLst>
              <a:ext uri="{FF2B5EF4-FFF2-40B4-BE49-F238E27FC236}">
                <a16:creationId xmlns:a16="http://schemas.microsoft.com/office/drawing/2014/main" id="{2B011382-6900-4299-A67B-AFE2E5D916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19983" y="846149"/>
            <a:ext cx="8272017" cy="5165702"/>
          </a:xfrm>
          <a:prstGeom prst="rect">
            <a:avLst/>
          </a:prstGeom>
        </p:spPr>
      </p:pic>
      <p:cxnSp>
        <p:nvCxnSpPr>
          <p:cNvPr id="5" name="Straight Connector 4">
            <a:extLst>
              <a:ext uri="{FF2B5EF4-FFF2-40B4-BE49-F238E27FC236}">
                <a16:creationId xmlns:a16="http://schemas.microsoft.com/office/drawing/2014/main" id="{9BF8A49A-0C6F-4286-B2DB-7A2EAE008B80}"/>
              </a:ext>
            </a:extLst>
          </p:cNvPr>
          <p:cNvCxnSpPr>
            <a:cxnSpLocks/>
          </p:cNvCxnSpPr>
          <p:nvPr userDrawn="1"/>
        </p:nvCxnSpPr>
        <p:spPr>
          <a:xfrm>
            <a:off x="551328" y="2121021"/>
            <a:ext cx="677344" cy="0"/>
          </a:xfrm>
          <a:prstGeom prst="line">
            <a:avLst/>
          </a:prstGeom>
          <a:noFill/>
          <a:ln w="76200" cap="flat" cmpd="sng" algn="ctr">
            <a:solidFill>
              <a:srgbClr val="5DA7E5"/>
            </a:solidFill>
            <a:prstDash val="solid"/>
            <a:miter lim="800000"/>
          </a:ln>
          <a:effectLst/>
        </p:spPr>
      </p:cxnSp>
      <p:sp>
        <p:nvSpPr>
          <p:cNvPr id="8" name="Rectangle 7">
            <a:extLst>
              <a:ext uri="{FF2B5EF4-FFF2-40B4-BE49-F238E27FC236}">
                <a16:creationId xmlns:a16="http://schemas.microsoft.com/office/drawing/2014/main" id="{833732C0-5DB8-4D05-A957-5BF4128EDF91}"/>
              </a:ext>
            </a:extLst>
          </p:cNvPr>
          <p:cNvSpPr/>
          <p:nvPr userDrawn="1"/>
        </p:nvSpPr>
        <p:spPr>
          <a:xfrm>
            <a:off x="1" y="6281533"/>
            <a:ext cx="12192000" cy="576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49FD69B7-994C-4F38-95EA-A7A891CF2D5E}"/>
              </a:ext>
            </a:extLst>
          </p:cNvPr>
          <p:cNvSpPr>
            <a:spLocks noGrp="1"/>
          </p:cNvSpPr>
          <p:nvPr>
            <p:ph type="body" sz="quarter" idx="10" hasCustomPrompt="1"/>
          </p:nvPr>
        </p:nvSpPr>
        <p:spPr>
          <a:xfrm>
            <a:off x="541337" y="1339987"/>
            <a:ext cx="2981231" cy="412750"/>
          </a:xfrm>
        </p:spPr>
        <p:txBody>
          <a:bodyPr lIns="0" rIns="0">
            <a:noAutofit/>
          </a:bodyPr>
          <a:lstStyle>
            <a:lvl1pPr marL="0" indent="0">
              <a:buNone/>
              <a:defRPr sz="3600" b="1"/>
            </a:lvl1pPr>
          </a:lstStyle>
          <a:p>
            <a:pPr lvl="0"/>
            <a:r>
              <a:rPr lang="en-US"/>
              <a:t>THANK YOU</a:t>
            </a:r>
          </a:p>
        </p:txBody>
      </p:sp>
      <p:sp>
        <p:nvSpPr>
          <p:cNvPr id="15" name="Text Placeholder 14">
            <a:extLst>
              <a:ext uri="{FF2B5EF4-FFF2-40B4-BE49-F238E27FC236}">
                <a16:creationId xmlns:a16="http://schemas.microsoft.com/office/drawing/2014/main" id="{A43FE109-1211-4696-AB55-81F7C1D6FB3E}"/>
              </a:ext>
            </a:extLst>
          </p:cNvPr>
          <p:cNvSpPr>
            <a:spLocks noGrp="1"/>
          </p:cNvSpPr>
          <p:nvPr>
            <p:ph type="body" sz="quarter" idx="11" hasCustomPrompt="1"/>
          </p:nvPr>
        </p:nvSpPr>
        <p:spPr>
          <a:xfrm>
            <a:off x="541338" y="2506419"/>
            <a:ext cx="2981325" cy="1427406"/>
          </a:xfrm>
        </p:spPr>
        <p:txBody>
          <a:bodyPr lIns="0" rIns="0">
            <a:normAutofit/>
          </a:bodyPr>
          <a:lstStyle>
            <a:lvl1pPr marL="0" indent="0">
              <a:buNone/>
              <a:defRPr sz="1600">
                <a:gradFill>
                  <a:gsLst>
                    <a:gs pos="0">
                      <a:srgbClr val="7C7D7F"/>
                    </a:gs>
                    <a:gs pos="100000">
                      <a:srgbClr val="7C7D7F"/>
                    </a:gs>
                  </a:gsLst>
                  <a:lin ang="5400000" scaled="1"/>
                </a:gradFill>
              </a:defRPr>
            </a:lvl1pPr>
          </a:lstStyle>
          <a:p>
            <a:pPr lvl="0"/>
            <a:r>
              <a:rPr lang="en-US"/>
              <a:t>We wish to thank the Allen Institute founder, Paul G. Allen, for his vision, encouragement, and support.</a:t>
            </a:r>
          </a:p>
        </p:txBody>
      </p:sp>
    </p:spTree>
    <p:extLst>
      <p:ext uri="{BB962C8B-B14F-4D97-AF65-F5344CB8AC3E}">
        <p14:creationId xmlns:p14="http://schemas.microsoft.com/office/powerpoint/2010/main" val="38406757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Slide_Team Photo">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BF8A49A-0C6F-4286-B2DB-7A2EAE008B80}"/>
              </a:ext>
            </a:extLst>
          </p:cNvPr>
          <p:cNvCxnSpPr>
            <a:cxnSpLocks/>
          </p:cNvCxnSpPr>
          <p:nvPr userDrawn="1"/>
        </p:nvCxnSpPr>
        <p:spPr>
          <a:xfrm>
            <a:off x="551328" y="2121021"/>
            <a:ext cx="677344" cy="0"/>
          </a:xfrm>
          <a:prstGeom prst="line">
            <a:avLst/>
          </a:prstGeom>
          <a:noFill/>
          <a:ln w="76200" cap="flat" cmpd="sng" algn="ctr">
            <a:solidFill>
              <a:srgbClr val="5DA7E5"/>
            </a:solidFill>
            <a:prstDash val="solid"/>
            <a:miter lim="800000"/>
          </a:ln>
          <a:effectLst/>
        </p:spPr>
      </p:cxnSp>
      <p:sp>
        <p:nvSpPr>
          <p:cNvPr id="8" name="Rectangle 7">
            <a:extLst>
              <a:ext uri="{FF2B5EF4-FFF2-40B4-BE49-F238E27FC236}">
                <a16:creationId xmlns:a16="http://schemas.microsoft.com/office/drawing/2014/main" id="{833732C0-5DB8-4D05-A957-5BF4128EDF91}"/>
              </a:ext>
            </a:extLst>
          </p:cNvPr>
          <p:cNvSpPr/>
          <p:nvPr userDrawn="1"/>
        </p:nvSpPr>
        <p:spPr>
          <a:xfrm>
            <a:off x="1" y="6281533"/>
            <a:ext cx="12192000" cy="576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49FD69B7-994C-4F38-95EA-A7A891CF2D5E}"/>
              </a:ext>
            </a:extLst>
          </p:cNvPr>
          <p:cNvSpPr>
            <a:spLocks noGrp="1"/>
          </p:cNvSpPr>
          <p:nvPr>
            <p:ph type="body" sz="quarter" idx="10" hasCustomPrompt="1"/>
          </p:nvPr>
        </p:nvSpPr>
        <p:spPr>
          <a:xfrm>
            <a:off x="541337" y="1339987"/>
            <a:ext cx="2981231" cy="412750"/>
          </a:xfrm>
        </p:spPr>
        <p:txBody>
          <a:bodyPr lIns="0" rIns="0">
            <a:noAutofit/>
          </a:bodyPr>
          <a:lstStyle>
            <a:lvl1pPr marL="0" indent="0">
              <a:buNone/>
              <a:defRPr sz="3600" b="1"/>
            </a:lvl1pPr>
          </a:lstStyle>
          <a:p>
            <a:pPr lvl="0"/>
            <a:r>
              <a:rPr lang="en-US"/>
              <a:t>THANK YOU</a:t>
            </a:r>
          </a:p>
        </p:txBody>
      </p:sp>
      <p:sp>
        <p:nvSpPr>
          <p:cNvPr id="15" name="Text Placeholder 14">
            <a:extLst>
              <a:ext uri="{FF2B5EF4-FFF2-40B4-BE49-F238E27FC236}">
                <a16:creationId xmlns:a16="http://schemas.microsoft.com/office/drawing/2014/main" id="{A43FE109-1211-4696-AB55-81F7C1D6FB3E}"/>
              </a:ext>
            </a:extLst>
          </p:cNvPr>
          <p:cNvSpPr>
            <a:spLocks noGrp="1"/>
          </p:cNvSpPr>
          <p:nvPr>
            <p:ph type="body" sz="quarter" idx="11" hasCustomPrompt="1"/>
          </p:nvPr>
        </p:nvSpPr>
        <p:spPr>
          <a:xfrm>
            <a:off x="541338" y="2506419"/>
            <a:ext cx="2981325" cy="1427406"/>
          </a:xfrm>
        </p:spPr>
        <p:txBody>
          <a:bodyPr lIns="0" rIns="0">
            <a:normAutofit/>
          </a:bodyPr>
          <a:lstStyle>
            <a:lvl1pPr marL="0" indent="0">
              <a:buNone/>
              <a:defRPr sz="1600">
                <a:gradFill>
                  <a:gsLst>
                    <a:gs pos="0">
                      <a:srgbClr val="7C7D7F"/>
                    </a:gs>
                    <a:gs pos="100000">
                      <a:srgbClr val="7C7D7F"/>
                    </a:gs>
                  </a:gsLst>
                  <a:lin ang="5400000" scaled="1"/>
                </a:gradFill>
              </a:defRPr>
            </a:lvl1pPr>
          </a:lstStyle>
          <a:p>
            <a:pPr lvl="0"/>
            <a:r>
              <a:rPr lang="en-US"/>
              <a:t>We wish to thank the Allen Institute founder, Paul G. Allen, for his vision, encouragement, and support.</a:t>
            </a:r>
          </a:p>
        </p:txBody>
      </p:sp>
      <p:pic>
        <p:nvPicPr>
          <p:cNvPr id="10" name="Picture 9">
            <a:extLst>
              <a:ext uri="{FF2B5EF4-FFF2-40B4-BE49-F238E27FC236}">
                <a16:creationId xmlns:a16="http://schemas.microsoft.com/office/drawing/2014/main" id="{450A85C7-8489-477E-8812-ECF57EB729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19983" y="631435"/>
            <a:ext cx="8272017" cy="5595131"/>
          </a:xfrm>
          <a:prstGeom prst="rect">
            <a:avLst/>
          </a:prstGeom>
        </p:spPr>
      </p:pic>
      <p:grpSp>
        <p:nvGrpSpPr>
          <p:cNvPr id="128" name="Group 127">
            <a:extLst>
              <a:ext uri="{FF2B5EF4-FFF2-40B4-BE49-F238E27FC236}">
                <a16:creationId xmlns:a16="http://schemas.microsoft.com/office/drawing/2014/main" id="{583D214C-86C7-4C22-A7CB-F42B8DBFD4B1}"/>
              </a:ext>
            </a:extLst>
          </p:cNvPr>
          <p:cNvGrpSpPr/>
          <p:nvPr userDrawn="1"/>
        </p:nvGrpSpPr>
        <p:grpSpPr>
          <a:xfrm>
            <a:off x="566623" y="5308428"/>
            <a:ext cx="3246438" cy="617538"/>
            <a:chOff x="544513" y="6118226"/>
            <a:chExt cx="3246438" cy="617538"/>
          </a:xfrm>
        </p:grpSpPr>
        <p:sp>
          <p:nvSpPr>
            <p:cNvPr id="129" name="Freeform 5">
              <a:extLst>
                <a:ext uri="{FF2B5EF4-FFF2-40B4-BE49-F238E27FC236}">
                  <a16:creationId xmlns:a16="http://schemas.microsoft.com/office/drawing/2014/main" id="{855499BF-BC09-4684-8F5C-F3BA9243EDDF}"/>
                </a:ext>
              </a:extLst>
            </p:cNvPr>
            <p:cNvSpPr>
              <a:spLocks/>
            </p:cNvSpPr>
            <p:nvPr userDrawn="1"/>
          </p:nvSpPr>
          <p:spPr bwMode="auto">
            <a:xfrm>
              <a:off x="1325563" y="6586539"/>
              <a:ext cx="12700" cy="92075"/>
            </a:xfrm>
            <a:custGeom>
              <a:avLst/>
              <a:gdLst>
                <a:gd name="T0" fmla="*/ 0 w 17"/>
                <a:gd name="T1" fmla="*/ 0 h 126"/>
                <a:gd name="T2" fmla="*/ 0 w 17"/>
                <a:gd name="T3" fmla="*/ 0 h 126"/>
                <a:gd name="T4" fmla="*/ 17 w 17"/>
                <a:gd name="T5" fmla="*/ 0 h 126"/>
                <a:gd name="T6" fmla="*/ 17 w 17"/>
                <a:gd name="T7" fmla="*/ 126 h 126"/>
                <a:gd name="T8" fmla="*/ 0 w 17"/>
                <a:gd name="T9" fmla="*/ 126 h 126"/>
                <a:gd name="T10" fmla="*/ 0 w 17"/>
                <a:gd name="T11" fmla="*/ 0 h 126"/>
              </a:gdLst>
              <a:ahLst/>
              <a:cxnLst>
                <a:cxn ang="0">
                  <a:pos x="T0" y="T1"/>
                </a:cxn>
                <a:cxn ang="0">
                  <a:pos x="T2" y="T3"/>
                </a:cxn>
                <a:cxn ang="0">
                  <a:pos x="T4" y="T5"/>
                </a:cxn>
                <a:cxn ang="0">
                  <a:pos x="T6" y="T7"/>
                </a:cxn>
                <a:cxn ang="0">
                  <a:pos x="T8" y="T9"/>
                </a:cxn>
                <a:cxn ang="0">
                  <a:pos x="T10" y="T11"/>
                </a:cxn>
              </a:cxnLst>
              <a:rect l="0" t="0" r="r" b="b"/>
              <a:pathLst>
                <a:path w="17" h="126">
                  <a:moveTo>
                    <a:pt x="0" y="0"/>
                  </a:moveTo>
                  <a:lnTo>
                    <a:pt x="0" y="0"/>
                  </a:lnTo>
                  <a:lnTo>
                    <a:pt x="17" y="0"/>
                  </a:lnTo>
                  <a:lnTo>
                    <a:pt x="17" y="126"/>
                  </a:lnTo>
                  <a:lnTo>
                    <a:pt x="0" y="126"/>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6">
              <a:extLst>
                <a:ext uri="{FF2B5EF4-FFF2-40B4-BE49-F238E27FC236}">
                  <a16:creationId xmlns:a16="http://schemas.microsoft.com/office/drawing/2014/main" id="{71AC95B0-6193-4055-BDF5-EDA604488D6D}"/>
                </a:ext>
              </a:extLst>
            </p:cNvPr>
            <p:cNvSpPr>
              <a:spLocks/>
            </p:cNvSpPr>
            <p:nvPr userDrawn="1"/>
          </p:nvSpPr>
          <p:spPr bwMode="auto">
            <a:xfrm>
              <a:off x="1374776" y="6586539"/>
              <a:ext cx="79375" cy="92075"/>
            </a:xfrm>
            <a:custGeom>
              <a:avLst/>
              <a:gdLst>
                <a:gd name="T0" fmla="*/ 92 w 109"/>
                <a:gd name="T1" fmla="*/ 103 h 126"/>
                <a:gd name="T2" fmla="*/ 92 w 109"/>
                <a:gd name="T3" fmla="*/ 103 h 126"/>
                <a:gd name="T4" fmla="*/ 91 w 109"/>
                <a:gd name="T5" fmla="*/ 103 h 126"/>
                <a:gd name="T6" fmla="*/ 22 w 109"/>
                <a:gd name="T7" fmla="*/ 0 h 126"/>
                <a:gd name="T8" fmla="*/ 0 w 109"/>
                <a:gd name="T9" fmla="*/ 0 h 126"/>
                <a:gd name="T10" fmla="*/ 0 w 109"/>
                <a:gd name="T11" fmla="*/ 126 h 126"/>
                <a:gd name="T12" fmla="*/ 17 w 109"/>
                <a:gd name="T13" fmla="*/ 126 h 126"/>
                <a:gd name="T14" fmla="*/ 17 w 109"/>
                <a:gd name="T15" fmla="*/ 23 h 126"/>
                <a:gd name="T16" fmla="*/ 17 w 109"/>
                <a:gd name="T17" fmla="*/ 23 h 126"/>
                <a:gd name="T18" fmla="*/ 87 w 109"/>
                <a:gd name="T19" fmla="*/ 126 h 126"/>
                <a:gd name="T20" fmla="*/ 109 w 109"/>
                <a:gd name="T21" fmla="*/ 126 h 126"/>
                <a:gd name="T22" fmla="*/ 109 w 109"/>
                <a:gd name="T23" fmla="*/ 0 h 126"/>
                <a:gd name="T24" fmla="*/ 92 w 109"/>
                <a:gd name="T25" fmla="*/ 0 h 126"/>
                <a:gd name="T26" fmla="*/ 92 w 109"/>
                <a:gd name="T27" fmla="*/ 10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26">
                  <a:moveTo>
                    <a:pt x="92" y="103"/>
                  </a:moveTo>
                  <a:lnTo>
                    <a:pt x="92" y="103"/>
                  </a:lnTo>
                  <a:lnTo>
                    <a:pt x="91" y="103"/>
                  </a:lnTo>
                  <a:lnTo>
                    <a:pt x="22" y="0"/>
                  </a:lnTo>
                  <a:lnTo>
                    <a:pt x="0" y="0"/>
                  </a:lnTo>
                  <a:lnTo>
                    <a:pt x="0" y="126"/>
                  </a:lnTo>
                  <a:lnTo>
                    <a:pt x="17" y="126"/>
                  </a:lnTo>
                  <a:lnTo>
                    <a:pt x="17" y="23"/>
                  </a:lnTo>
                  <a:lnTo>
                    <a:pt x="17" y="23"/>
                  </a:lnTo>
                  <a:lnTo>
                    <a:pt x="87" y="126"/>
                  </a:lnTo>
                  <a:lnTo>
                    <a:pt x="109" y="126"/>
                  </a:lnTo>
                  <a:lnTo>
                    <a:pt x="109" y="0"/>
                  </a:lnTo>
                  <a:lnTo>
                    <a:pt x="92" y="0"/>
                  </a:lnTo>
                  <a:lnTo>
                    <a:pt x="92" y="103"/>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7">
              <a:extLst>
                <a:ext uri="{FF2B5EF4-FFF2-40B4-BE49-F238E27FC236}">
                  <a16:creationId xmlns:a16="http://schemas.microsoft.com/office/drawing/2014/main" id="{83E3DA59-91E7-4DD0-B223-E368D5A3EEB2}"/>
                </a:ext>
              </a:extLst>
            </p:cNvPr>
            <p:cNvSpPr>
              <a:spLocks/>
            </p:cNvSpPr>
            <p:nvPr userDrawn="1"/>
          </p:nvSpPr>
          <p:spPr bwMode="auto">
            <a:xfrm>
              <a:off x="1485901" y="6583364"/>
              <a:ext cx="60325" cy="96838"/>
            </a:xfrm>
            <a:custGeom>
              <a:avLst/>
              <a:gdLst>
                <a:gd name="T0" fmla="*/ 21 w 83"/>
                <a:gd name="T1" fmla="*/ 35 h 132"/>
                <a:gd name="T2" fmla="*/ 21 w 83"/>
                <a:gd name="T3" fmla="*/ 35 h 132"/>
                <a:gd name="T4" fmla="*/ 46 w 83"/>
                <a:gd name="T5" fmla="*/ 16 h 132"/>
                <a:gd name="T6" fmla="*/ 68 w 83"/>
                <a:gd name="T7" fmla="*/ 27 h 132"/>
                <a:gd name="T8" fmla="*/ 82 w 83"/>
                <a:gd name="T9" fmla="*/ 15 h 132"/>
                <a:gd name="T10" fmla="*/ 46 w 83"/>
                <a:gd name="T11" fmla="*/ 0 h 132"/>
                <a:gd name="T12" fmla="*/ 3 w 83"/>
                <a:gd name="T13" fmla="*/ 35 h 132"/>
                <a:gd name="T14" fmla="*/ 65 w 83"/>
                <a:gd name="T15" fmla="*/ 95 h 132"/>
                <a:gd name="T16" fmla="*/ 40 w 83"/>
                <a:gd name="T17" fmla="*/ 116 h 132"/>
                <a:gd name="T18" fmla="*/ 13 w 83"/>
                <a:gd name="T19" fmla="*/ 103 h 132"/>
                <a:gd name="T20" fmla="*/ 0 w 83"/>
                <a:gd name="T21" fmla="*/ 115 h 132"/>
                <a:gd name="T22" fmla="*/ 40 w 83"/>
                <a:gd name="T23" fmla="*/ 132 h 132"/>
                <a:gd name="T24" fmla="*/ 83 w 83"/>
                <a:gd name="T25" fmla="*/ 93 h 132"/>
                <a:gd name="T26" fmla="*/ 21 w 83"/>
                <a:gd name="T27" fmla="*/ 3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32">
                  <a:moveTo>
                    <a:pt x="21" y="35"/>
                  </a:moveTo>
                  <a:lnTo>
                    <a:pt x="21" y="35"/>
                  </a:lnTo>
                  <a:cubicBezTo>
                    <a:pt x="21" y="27"/>
                    <a:pt x="27" y="16"/>
                    <a:pt x="46" y="16"/>
                  </a:cubicBezTo>
                  <a:cubicBezTo>
                    <a:pt x="55" y="16"/>
                    <a:pt x="64" y="21"/>
                    <a:pt x="68" y="27"/>
                  </a:cubicBezTo>
                  <a:lnTo>
                    <a:pt x="82" y="15"/>
                  </a:lnTo>
                  <a:cubicBezTo>
                    <a:pt x="72" y="3"/>
                    <a:pt x="59" y="0"/>
                    <a:pt x="46" y="0"/>
                  </a:cubicBezTo>
                  <a:cubicBezTo>
                    <a:pt x="16" y="0"/>
                    <a:pt x="3" y="21"/>
                    <a:pt x="3" y="35"/>
                  </a:cubicBezTo>
                  <a:cubicBezTo>
                    <a:pt x="3" y="84"/>
                    <a:pt x="65" y="66"/>
                    <a:pt x="65" y="95"/>
                  </a:cubicBezTo>
                  <a:cubicBezTo>
                    <a:pt x="65" y="109"/>
                    <a:pt x="51" y="116"/>
                    <a:pt x="40" y="116"/>
                  </a:cubicBezTo>
                  <a:cubicBezTo>
                    <a:pt x="30" y="116"/>
                    <a:pt x="20" y="112"/>
                    <a:pt x="13" y="103"/>
                  </a:cubicBezTo>
                  <a:lnTo>
                    <a:pt x="0" y="115"/>
                  </a:lnTo>
                  <a:cubicBezTo>
                    <a:pt x="8" y="126"/>
                    <a:pt x="23" y="132"/>
                    <a:pt x="40" y="132"/>
                  </a:cubicBezTo>
                  <a:cubicBezTo>
                    <a:pt x="64" y="132"/>
                    <a:pt x="83" y="117"/>
                    <a:pt x="83" y="93"/>
                  </a:cubicBezTo>
                  <a:cubicBezTo>
                    <a:pt x="83" y="48"/>
                    <a:pt x="21" y="67"/>
                    <a:pt x="21" y="35"/>
                  </a:cubicBez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8">
              <a:extLst>
                <a:ext uri="{FF2B5EF4-FFF2-40B4-BE49-F238E27FC236}">
                  <a16:creationId xmlns:a16="http://schemas.microsoft.com/office/drawing/2014/main" id="{26DDE629-8561-43D6-A5B2-5B496630961E}"/>
                </a:ext>
              </a:extLst>
            </p:cNvPr>
            <p:cNvSpPr>
              <a:spLocks/>
            </p:cNvSpPr>
            <p:nvPr userDrawn="1"/>
          </p:nvSpPr>
          <p:spPr bwMode="auto">
            <a:xfrm>
              <a:off x="1570038" y="6586539"/>
              <a:ext cx="71438" cy="92075"/>
            </a:xfrm>
            <a:custGeom>
              <a:avLst/>
              <a:gdLst>
                <a:gd name="T0" fmla="*/ 0 w 98"/>
                <a:gd name="T1" fmla="*/ 16 h 126"/>
                <a:gd name="T2" fmla="*/ 0 w 98"/>
                <a:gd name="T3" fmla="*/ 16 h 126"/>
                <a:gd name="T4" fmla="*/ 41 w 98"/>
                <a:gd name="T5" fmla="*/ 16 h 126"/>
                <a:gd name="T6" fmla="*/ 41 w 98"/>
                <a:gd name="T7" fmla="*/ 126 h 126"/>
                <a:gd name="T8" fmla="*/ 58 w 98"/>
                <a:gd name="T9" fmla="*/ 126 h 126"/>
                <a:gd name="T10" fmla="*/ 58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1" y="16"/>
                  </a:lnTo>
                  <a:lnTo>
                    <a:pt x="41" y="126"/>
                  </a:lnTo>
                  <a:lnTo>
                    <a:pt x="58" y="126"/>
                  </a:lnTo>
                  <a:lnTo>
                    <a:pt x="58"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9">
              <a:extLst>
                <a:ext uri="{FF2B5EF4-FFF2-40B4-BE49-F238E27FC236}">
                  <a16:creationId xmlns:a16="http://schemas.microsoft.com/office/drawing/2014/main" id="{D1B2A2E3-E027-45C3-A850-7BD289574B15}"/>
                </a:ext>
              </a:extLst>
            </p:cNvPr>
            <p:cNvSpPr>
              <a:spLocks/>
            </p:cNvSpPr>
            <p:nvPr userDrawn="1"/>
          </p:nvSpPr>
          <p:spPr bwMode="auto">
            <a:xfrm>
              <a:off x="1670051" y="6586539"/>
              <a:ext cx="11113" cy="92075"/>
            </a:xfrm>
            <a:custGeom>
              <a:avLst/>
              <a:gdLst>
                <a:gd name="T0" fmla="*/ 0 w 17"/>
                <a:gd name="T1" fmla="*/ 0 h 126"/>
                <a:gd name="T2" fmla="*/ 0 w 17"/>
                <a:gd name="T3" fmla="*/ 0 h 126"/>
                <a:gd name="T4" fmla="*/ 17 w 17"/>
                <a:gd name="T5" fmla="*/ 0 h 126"/>
                <a:gd name="T6" fmla="*/ 17 w 17"/>
                <a:gd name="T7" fmla="*/ 126 h 126"/>
                <a:gd name="T8" fmla="*/ 0 w 17"/>
                <a:gd name="T9" fmla="*/ 126 h 126"/>
                <a:gd name="T10" fmla="*/ 0 w 17"/>
                <a:gd name="T11" fmla="*/ 0 h 126"/>
              </a:gdLst>
              <a:ahLst/>
              <a:cxnLst>
                <a:cxn ang="0">
                  <a:pos x="T0" y="T1"/>
                </a:cxn>
                <a:cxn ang="0">
                  <a:pos x="T2" y="T3"/>
                </a:cxn>
                <a:cxn ang="0">
                  <a:pos x="T4" y="T5"/>
                </a:cxn>
                <a:cxn ang="0">
                  <a:pos x="T6" y="T7"/>
                </a:cxn>
                <a:cxn ang="0">
                  <a:pos x="T8" y="T9"/>
                </a:cxn>
                <a:cxn ang="0">
                  <a:pos x="T10" y="T11"/>
                </a:cxn>
              </a:cxnLst>
              <a:rect l="0" t="0" r="r" b="b"/>
              <a:pathLst>
                <a:path w="17" h="126">
                  <a:moveTo>
                    <a:pt x="0" y="0"/>
                  </a:moveTo>
                  <a:lnTo>
                    <a:pt x="0" y="0"/>
                  </a:lnTo>
                  <a:lnTo>
                    <a:pt x="17" y="0"/>
                  </a:lnTo>
                  <a:lnTo>
                    <a:pt x="17" y="126"/>
                  </a:lnTo>
                  <a:lnTo>
                    <a:pt x="0" y="126"/>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0">
              <a:extLst>
                <a:ext uri="{FF2B5EF4-FFF2-40B4-BE49-F238E27FC236}">
                  <a16:creationId xmlns:a16="http://schemas.microsoft.com/office/drawing/2014/main" id="{13DD3199-235D-4977-9573-2A0F04420CAE}"/>
                </a:ext>
              </a:extLst>
            </p:cNvPr>
            <p:cNvSpPr>
              <a:spLocks/>
            </p:cNvSpPr>
            <p:nvPr userDrawn="1"/>
          </p:nvSpPr>
          <p:spPr bwMode="auto">
            <a:xfrm>
              <a:off x="1709738" y="6586539"/>
              <a:ext cx="71438" cy="92075"/>
            </a:xfrm>
            <a:custGeom>
              <a:avLst/>
              <a:gdLst>
                <a:gd name="T0" fmla="*/ 0 w 98"/>
                <a:gd name="T1" fmla="*/ 16 h 126"/>
                <a:gd name="T2" fmla="*/ 0 w 98"/>
                <a:gd name="T3" fmla="*/ 16 h 126"/>
                <a:gd name="T4" fmla="*/ 40 w 98"/>
                <a:gd name="T5" fmla="*/ 16 h 126"/>
                <a:gd name="T6" fmla="*/ 40 w 98"/>
                <a:gd name="T7" fmla="*/ 126 h 126"/>
                <a:gd name="T8" fmla="*/ 57 w 98"/>
                <a:gd name="T9" fmla="*/ 126 h 126"/>
                <a:gd name="T10" fmla="*/ 57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0" y="16"/>
                  </a:lnTo>
                  <a:lnTo>
                    <a:pt x="40" y="126"/>
                  </a:lnTo>
                  <a:lnTo>
                    <a:pt x="57" y="126"/>
                  </a:lnTo>
                  <a:lnTo>
                    <a:pt x="57"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1">
              <a:extLst>
                <a:ext uri="{FF2B5EF4-FFF2-40B4-BE49-F238E27FC236}">
                  <a16:creationId xmlns:a16="http://schemas.microsoft.com/office/drawing/2014/main" id="{A1535AA0-6D0D-4CE4-AE21-BF2099FDBDA4}"/>
                </a:ext>
              </a:extLst>
            </p:cNvPr>
            <p:cNvSpPr>
              <a:spLocks/>
            </p:cNvSpPr>
            <p:nvPr userDrawn="1"/>
          </p:nvSpPr>
          <p:spPr bwMode="auto">
            <a:xfrm>
              <a:off x="1806576" y="6586539"/>
              <a:ext cx="71438" cy="93663"/>
            </a:xfrm>
            <a:custGeom>
              <a:avLst/>
              <a:gdLst>
                <a:gd name="T0" fmla="*/ 80 w 97"/>
                <a:gd name="T1" fmla="*/ 77 h 129"/>
                <a:gd name="T2" fmla="*/ 80 w 97"/>
                <a:gd name="T3" fmla="*/ 77 h 129"/>
                <a:gd name="T4" fmla="*/ 49 w 97"/>
                <a:gd name="T5" fmla="*/ 113 h 129"/>
                <a:gd name="T6" fmla="*/ 17 w 97"/>
                <a:gd name="T7" fmla="*/ 77 h 129"/>
                <a:gd name="T8" fmla="*/ 17 w 97"/>
                <a:gd name="T9" fmla="*/ 0 h 129"/>
                <a:gd name="T10" fmla="*/ 0 w 97"/>
                <a:gd name="T11" fmla="*/ 0 h 129"/>
                <a:gd name="T12" fmla="*/ 0 w 97"/>
                <a:gd name="T13" fmla="*/ 80 h 129"/>
                <a:gd name="T14" fmla="*/ 49 w 97"/>
                <a:gd name="T15" fmla="*/ 129 h 129"/>
                <a:gd name="T16" fmla="*/ 97 w 97"/>
                <a:gd name="T17" fmla="*/ 80 h 129"/>
                <a:gd name="T18" fmla="*/ 97 w 97"/>
                <a:gd name="T19" fmla="*/ 0 h 129"/>
                <a:gd name="T20" fmla="*/ 80 w 97"/>
                <a:gd name="T21" fmla="*/ 0 h 129"/>
                <a:gd name="T22" fmla="*/ 80 w 97"/>
                <a:gd name="T23" fmla="*/ 7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29">
                  <a:moveTo>
                    <a:pt x="80" y="77"/>
                  </a:moveTo>
                  <a:lnTo>
                    <a:pt x="80" y="77"/>
                  </a:lnTo>
                  <a:cubicBezTo>
                    <a:pt x="80" y="93"/>
                    <a:pt x="72" y="113"/>
                    <a:pt x="49" y="113"/>
                  </a:cubicBezTo>
                  <a:cubicBezTo>
                    <a:pt x="25" y="113"/>
                    <a:pt x="17" y="93"/>
                    <a:pt x="17" y="77"/>
                  </a:cubicBezTo>
                  <a:lnTo>
                    <a:pt x="17" y="0"/>
                  </a:lnTo>
                  <a:lnTo>
                    <a:pt x="0" y="0"/>
                  </a:lnTo>
                  <a:lnTo>
                    <a:pt x="0" y="80"/>
                  </a:lnTo>
                  <a:cubicBezTo>
                    <a:pt x="0" y="109"/>
                    <a:pt x="21" y="129"/>
                    <a:pt x="49" y="129"/>
                  </a:cubicBezTo>
                  <a:cubicBezTo>
                    <a:pt x="76" y="129"/>
                    <a:pt x="97" y="109"/>
                    <a:pt x="97" y="80"/>
                  </a:cubicBezTo>
                  <a:lnTo>
                    <a:pt x="97" y="0"/>
                  </a:lnTo>
                  <a:lnTo>
                    <a:pt x="80" y="0"/>
                  </a:lnTo>
                  <a:lnTo>
                    <a:pt x="80" y="7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2">
              <a:extLst>
                <a:ext uri="{FF2B5EF4-FFF2-40B4-BE49-F238E27FC236}">
                  <a16:creationId xmlns:a16="http://schemas.microsoft.com/office/drawing/2014/main" id="{434D15E7-6188-45DB-AB89-126E4108A094}"/>
                </a:ext>
              </a:extLst>
            </p:cNvPr>
            <p:cNvSpPr>
              <a:spLocks/>
            </p:cNvSpPr>
            <p:nvPr userDrawn="1"/>
          </p:nvSpPr>
          <p:spPr bwMode="auto">
            <a:xfrm>
              <a:off x="1905001" y="6586539"/>
              <a:ext cx="69850" cy="92075"/>
            </a:xfrm>
            <a:custGeom>
              <a:avLst/>
              <a:gdLst>
                <a:gd name="T0" fmla="*/ 0 w 98"/>
                <a:gd name="T1" fmla="*/ 16 h 126"/>
                <a:gd name="T2" fmla="*/ 0 w 98"/>
                <a:gd name="T3" fmla="*/ 16 h 126"/>
                <a:gd name="T4" fmla="*/ 41 w 98"/>
                <a:gd name="T5" fmla="*/ 16 h 126"/>
                <a:gd name="T6" fmla="*/ 41 w 98"/>
                <a:gd name="T7" fmla="*/ 126 h 126"/>
                <a:gd name="T8" fmla="*/ 58 w 98"/>
                <a:gd name="T9" fmla="*/ 126 h 126"/>
                <a:gd name="T10" fmla="*/ 58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1" y="16"/>
                  </a:lnTo>
                  <a:lnTo>
                    <a:pt x="41" y="126"/>
                  </a:lnTo>
                  <a:lnTo>
                    <a:pt x="58" y="126"/>
                  </a:lnTo>
                  <a:lnTo>
                    <a:pt x="58"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3">
              <a:extLst>
                <a:ext uri="{FF2B5EF4-FFF2-40B4-BE49-F238E27FC236}">
                  <a16:creationId xmlns:a16="http://schemas.microsoft.com/office/drawing/2014/main" id="{B7D682AB-3EAF-475D-A055-0D4A07521997}"/>
                </a:ext>
              </a:extLst>
            </p:cNvPr>
            <p:cNvSpPr>
              <a:spLocks/>
            </p:cNvSpPr>
            <p:nvPr userDrawn="1"/>
          </p:nvSpPr>
          <p:spPr bwMode="auto">
            <a:xfrm>
              <a:off x="2003426" y="6586539"/>
              <a:ext cx="61913" cy="92075"/>
            </a:xfrm>
            <a:custGeom>
              <a:avLst/>
              <a:gdLst>
                <a:gd name="T0" fmla="*/ 17 w 84"/>
                <a:gd name="T1" fmla="*/ 70 h 126"/>
                <a:gd name="T2" fmla="*/ 17 w 84"/>
                <a:gd name="T3" fmla="*/ 70 h 126"/>
                <a:gd name="T4" fmla="*/ 76 w 84"/>
                <a:gd name="T5" fmla="*/ 70 h 126"/>
                <a:gd name="T6" fmla="*/ 76 w 84"/>
                <a:gd name="T7" fmla="*/ 54 h 126"/>
                <a:gd name="T8" fmla="*/ 17 w 84"/>
                <a:gd name="T9" fmla="*/ 54 h 126"/>
                <a:gd name="T10" fmla="*/ 17 w 84"/>
                <a:gd name="T11" fmla="*/ 16 h 126"/>
                <a:gd name="T12" fmla="*/ 81 w 84"/>
                <a:gd name="T13" fmla="*/ 16 h 126"/>
                <a:gd name="T14" fmla="*/ 81 w 84"/>
                <a:gd name="T15" fmla="*/ 0 h 126"/>
                <a:gd name="T16" fmla="*/ 0 w 84"/>
                <a:gd name="T17" fmla="*/ 0 h 126"/>
                <a:gd name="T18" fmla="*/ 0 w 84"/>
                <a:gd name="T19" fmla="*/ 126 h 126"/>
                <a:gd name="T20" fmla="*/ 84 w 84"/>
                <a:gd name="T21" fmla="*/ 126 h 126"/>
                <a:gd name="T22" fmla="*/ 84 w 84"/>
                <a:gd name="T23" fmla="*/ 110 h 126"/>
                <a:gd name="T24" fmla="*/ 17 w 84"/>
                <a:gd name="T25" fmla="*/ 110 h 126"/>
                <a:gd name="T26" fmla="*/ 17 w 84"/>
                <a:gd name="T2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126">
                  <a:moveTo>
                    <a:pt x="17" y="70"/>
                  </a:moveTo>
                  <a:lnTo>
                    <a:pt x="17" y="70"/>
                  </a:lnTo>
                  <a:lnTo>
                    <a:pt x="76" y="70"/>
                  </a:lnTo>
                  <a:lnTo>
                    <a:pt x="76" y="54"/>
                  </a:lnTo>
                  <a:lnTo>
                    <a:pt x="17" y="54"/>
                  </a:lnTo>
                  <a:lnTo>
                    <a:pt x="17" y="16"/>
                  </a:lnTo>
                  <a:lnTo>
                    <a:pt x="81" y="16"/>
                  </a:lnTo>
                  <a:lnTo>
                    <a:pt x="81" y="0"/>
                  </a:lnTo>
                  <a:lnTo>
                    <a:pt x="0" y="0"/>
                  </a:lnTo>
                  <a:lnTo>
                    <a:pt x="0" y="126"/>
                  </a:lnTo>
                  <a:lnTo>
                    <a:pt x="84" y="126"/>
                  </a:lnTo>
                  <a:lnTo>
                    <a:pt x="84" y="110"/>
                  </a:lnTo>
                  <a:lnTo>
                    <a:pt x="17" y="110"/>
                  </a:lnTo>
                  <a:lnTo>
                    <a:pt x="17" y="7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4">
              <a:extLst>
                <a:ext uri="{FF2B5EF4-FFF2-40B4-BE49-F238E27FC236}">
                  <a16:creationId xmlns:a16="http://schemas.microsoft.com/office/drawing/2014/main" id="{6303D1D0-8B47-460D-8C62-A7CB876CB15C}"/>
                </a:ext>
              </a:extLst>
            </p:cNvPr>
            <p:cNvSpPr>
              <a:spLocks noEditPoints="1"/>
            </p:cNvSpPr>
            <p:nvPr userDrawn="1"/>
          </p:nvSpPr>
          <p:spPr bwMode="auto">
            <a:xfrm>
              <a:off x="1058863" y="6300789"/>
              <a:ext cx="225425" cy="222250"/>
            </a:xfrm>
            <a:custGeom>
              <a:avLst/>
              <a:gdLst>
                <a:gd name="T0" fmla="*/ 107 w 311"/>
                <a:gd name="T1" fmla="*/ 189 h 305"/>
                <a:gd name="T2" fmla="*/ 107 w 311"/>
                <a:gd name="T3" fmla="*/ 189 h 305"/>
                <a:gd name="T4" fmla="*/ 155 w 311"/>
                <a:gd name="T5" fmla="*/ 65 h 305"/>
                <a:gd name="T6" fmla="*/ 201 w 311"/>
                <a:gd name="T7" fmla="*/ 189 h 305"/>
                <a:gd name="T8" fmla="*/ 107 w 311"/>
                <a:gd name="T9" fmla="*/ 189 h 305"/>
                <a:gd name="T10" fmla="*/ 107 w 311"/>
                <a:gd name="T11" fmla="*/ 189 h 305"/>
                <a:gd name="T12" fmla="*/ 133 w 311"/>
                <a:gd name="T13" fmla="*/ 0 h 305"/>
                <a:gd name="T14" fmla="*/ 133 w 311"/>
                <a:gd name="T15" fmla="*/ 0 h 305"/>
                <a:gd name="T16" fmla="*/ 0 w 311"/>
                <a:gd name="T17" fmla="*/ 305 h 305"/>
                <a:gd name="T18" fmla="*/ 61 w 311"/>
                <a:gd name="T19" fmla="*/ 305 h 305"/>
                <a:gd name="T20" fmla="*/ 88 w 311"/>
                <a:gd name="T21" fmla="*/ 235 h 305"/>
                <a:gd name="T22" fmla="*/ 220 w 311"/>
                <a:gd name="T23" fmla="*/ 235 h 305"/>
                <a:gd name="T24" fmla="*/ 249 w 311"/>
                <a:gd name="T25" fmla="*/ 305 h 305"/>
                <a:gd name="T26" fmla="*/ 311 w 311"/>
                <a:gd name="T27" fmla="*/ 305 h 305"/>
                <a:gd name="T28" fmla="*/ 180 w 311"/>
                <a:gd name="T29" fmla="*/ 0 h 305"/>
                <a:gd name="T30" fmla="*/ 133 w 311"/>
                <a:gd name="T3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1" h="305">
                  <a:moveTo>
                    <a:pt x="107" y="189"/>
                  </a:moveTo>
                  <a:lnTo>
                    <a:pt x="107" y="189"/>
                  </a:lnTo>
                  <a:lnTo>
                    <a:pt x="155" y="65"/>
                  </a:lnTo>
                  <a:lnTo>
                    <a:pt x="201" y="189"/>
                  </a:lnTo>
                  <a:lnTo>
                    <a:pt x="107" y="189"/>
                  </a:lnTo>
                  <a:lnTo>
                    <a:pt x="107" y="189"/>
                  </a:lnTo>
                  <a:close/>
                  <a:moveTo>
                    <a:pt x="133" y="0"/>
                  </a:moveTo>
                  <a:lnTo>
                    <a:pt x="133" y="0"/>
                  </a:lnTo>
                  <a:lnTo>
                    <a:pt x="0" y="305"/>
                  </a:lnTo>
                  <a:lnTo>
                    <a:pt x="61" y="305"/>
                  </a:lnTo>
                  <a:lnTo>
                    <a:pt x="88" y="235"/>
                  </a:lnTo>
                  <a:lnTo>
                    <a:pt x="220" y="235"/>
                  </a:lnTo>
                  <a:lnTo>
                    <a:pt x="249" y="305"/>
                  </a:lnTo>
                  <a:lnTo>
                    <a:pt x="311" y="305"/>
                  </a:lnTo>
                  <a:lnTo>
                    <a:pt x="180" y="0"/>
                  </a:lnTo>
                  <a:lnTo>
                    <a:pt x="133"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5">
              <a:extLst>
                <a:ext uri="{FF2B5EF4-FFF2-40B4-BE49-F238E27FC236}">
                  <a16:creationId xmlns:a16="http://schemas.microsoft.com/office/drawing/2014/main" id="{18FEC18E-AE54-4D24-83F6-792468C7F4C6}"/>
                </a:ext>
              </a:extLst>
            </p:cNvPr>
            <p:cNvSpPr>
              <a:spLocks/>
            </p:cNvSpPr>
            <p:nvPr userDrawn="1"/>
          </p:nvSpPr>
          <p:spPr bwMode="auto">
            <a:xfrm>
              <a:off x="1322388" y="6300789"/>
              <a:ext cx="133350" cy="222250"/>
            </a:xfrm>
            <a:custGeom>
              <a:avLst/>
              <a:gdLst>
                <a:gd name="T0" fmla="*/ 55 w 184"/>
                <a:gd name="T1" fmla="*/ 0 h 305"/>
                <a:gd name="T2" fmla="*/ 55 w 184"/>
                <a:gd name="T3" fmla="*/ 0 h 305"/>
                <a:gd name="T4" fmla="*/ 0 w 184"/>
                <a:gd name="T5" fmla="*/ 0 h 305"/>
                <a:gd name="T6" fmla="*/ 0 w 184"/>
                <a:gd name="T7" fmla="*/ 305 h 305"/>
                <a:gd name="T8" fmla="*/ 184 w 184"/>
                <a:gd name="T9" fmla="*/ 305 h 305"/>
                <a:gd name="T10" fmla="*/ 184 w 184"/>
                <a:gd name="T11" fmla="*/ 257 h 305"/>
                <a:gd name="T12" fmla="*/ 55 w 184"/>
                <a:gd name="T13" fmla="*/ 257 h 305"/>
                <a:gd name="T14" fmla="*/ 55 w 184"/>
                <a:gd name="T15" fmla="*/ 0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305">
                  <a:moveTo>
                    <a:pt x="55" y="0"/>
                  </a:moveTo>
                  <a:lnTo>
                    <a:pt x="55" y="0"/>
                  </a:lnTo>
                  <a:lnTo>
                    <a:pt x="0" y="0"/>
                  </a:lnTo>
                  <a:lnTo>
                    <a:pt x="0" y="305"/>
                  </a:lnTo>
                  <a:lnTo>
                    <a:pt x="184" y="305"/>
                  </a:lnTo>
                  <a:lnTo>
                    <a:pt x="184" y="257"/>
                  </a:lnTo>
                  <a:lnTo>
                    <a:pt x="55" y="257"/>
                  </a:lnTo>
                  <a:lnTo>
                    <a:pt x="55"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6">
              <a:extLst>
                <a:ext uri="{FF2B5EF4-FFF2-40B4-BE49-F238E27FC236}">
                  <a16:creationId xmlns:a16="http://schemas.microsoft.com/office/drawing/2014/main" id="{2E7A99E1-1A6F-4CAE-A0BA-48888DA69EDB}"/>
                </a:ext>
              </a:extLst>
            </p:cNvPr>
            <p:cNvSpPr>
              <a:spLocks/>
            </p:cNvSpPr>
            <p:nvPr userDrawn="1"/>
          </p:nvSpPr>
          <p:spPr bwMode="auto">
            <a:xfrm>
              <a:off x="1497013" y="6300789"/>
              <a:ext cx="134938" cy="222250"/>
            </a:xfrm>
            <a:custGeom>
              <a:avLst/>
              <a:gdLst>
                <a:gd name="T0" fmla="*/ 184 w 184"/>
                <a:gd name="T1" fmla="*/ 257 h 305"/>
                <a:gd name="T2" fmla="*/ 184 w 184"/>
                <a:gd name="T3" fmla="*/ 257 h 305"/>
                <a:gd name="T4" fmla="*/ 55 w 184"/>
                <a:gd name="T5" fmla="*/ 257 h 305"/>
                <a:gd name="T6" fmla="*/ 55 w 184"/>
                <a:gd name="T7" fmla="*/ 0 h 305"/>
                <a:gd name="T8" fmla="*/ 0 w 184"/>
                <a:gd name="T9" fmla="*/ 0 h 305"/>
                <a:gd name="T10" fmla="*/ 0 w 184"/>
                <a:gd name="T11" fmla="*/ 305 h 305"/>
                <a:gd name="T12" fmla="*/ 184 w 184"/>
                <a:gd name="T13" fmla="*/ 305 h 305"/>
                <a:gd name="T14" fmla="*/ 184 w 184"/>
                <a:gd name="T15" fmla="*/ 25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305">
                  <a:moveTo>
                    <a:pt x="184" y="257"/>
                  </a:moveTo>
                  <a:lnTo>
                    <a:pt x="184" y="257"/>
                  </a:lnTo>
                  <a:lnTo>
                    <a:pt x="55" y="257"/>
                  </a:lnTo>
                  <a:lnTo>
                    <a:pt x="55" y="0"/>
                  </a:lnTo>
                  <a:lnTo>
                    <a:pt x="0" y="0"/>
                  </a:lnTo>
                  <a:lnTo>
                    <a:pt x="0" y="305"/>
                  </a:lnTo>
                  <a:lnTo>
                    <a:pt x="184" y="305"/>
                  </a:lnTo>
                  <a:lnTo>
                    <a:pt x="184" y="25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7">
              <a:extLst>
                <a:ext uri="{FF2B5EF4-FFF2-40B4-BE49-F238E27FC236}">
                  <a16:creationId xmlns:a16="http://schemas.microsoft.com/office/drawing/2014/main" id="{66101500-A154-4AEB-8E58-0984DA87643F}"/>
                </a:ext>
              </a:extLst>
            </p:cNvPr>
            <p:cNvSpPr>
              <a:spLocks/>
            </p:cNvSpPr>
            <p:nvPr userDrawn="1"/>
          </p:nvSpPr>
          <p:spPr bwMode="auto">
            <a:xfrm>
              <a:off x="1673226" y="6300789"/>
              <a:ext cx="150813" cy="222250"/>
            </a:xfrm>
            <a:custGeom>
              <a:avLst/>
              <a:gdLst>
                <a:gd name="T0" fmla="*/ 210 w 210"/>
                <a:gd name="T1" fmla="*/ 257 h 305"/>
                <a:gd name="T2" fmla="*/ 210 w 210"/>
                <a:gd name="T3" fmla="*/ 257 h 305"/>
                <a:gd name="T4" fmla="*/ 55 w 210"/>
                <a:gd name="T5" fmla="*/ 257 h 305"/>
                <a:gd name="T6" fmla="*/ 55 w 210"/>
                <a:gd name="T7" fmla="*/ 171 h 305"/>
                <a:gd name="T8" fmla="*/ 194 w 210"/>
                <a:gd name="T9" fmla="*/ 171 h 305"/>
                <a:gd name="T10" fmla="*/ 194 w 210"/>
                <a:gd name="T11" fmla="*/ 125 h 305"/>
                <a:gd name="T12" fmla="*/ 55 w 210"/>
                <a:gd name="T13" fmla="*/ 125 h 305"/>
                <a:gd name="T14" fmla="*/ 55 w 210"/>
                <a:gd name="T15" fmla="*/ 48 h 305"/>
                <a:gd name="T16" fmla="*/ 202 w 210"/>
                <a:gd name="T17" fmla="*/ 48 h 305"/>
                <a:gd name="T18" fmla="*/ 202 w 210"/>
                <a:gd name="T19" fmla="*/ 0 h 305"/>
                <a:gd name="T20" fmla="*/ 0 w 210"/>
                <a:gd name="T21" fmla="*/ 0 h 305"/>
                <a:gd name="T22" fmla="*/ 0 w 210"/>
                <a:gd name="T23" fmla="*/ 305 h 305"/>
                <a:gd name="T24" fmla="*/ 210 w 210"/>
                <a:gd name="T25" fmla="*/ 305 h 305"/>
                <a:gd name="T26" fmla="*/ 210 w 210"/>
                <a:gd name="T27" fmla="*/ 25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 h="305">
                  <a:moveTo>
                    <a:pt x="210" y="257"/>
                  </a:moveTo>
                  <a:lnTo>
                    <a:pt x="210" y="257"/>
                  </a:lnTo>
                  <a:lnTo>
                    <a:pt x="55" y="257"/>
                  </a:lnTo>
                  <a:lnTo>
                    <a:pt x="55" y="171"/>
                  </a:lnTo>
                  <a:lnTo>
                    <a:pt x="194" y="171"/>
                  </a:lnTo>
                  <a:lnTo>
                    <a:pt x="194" y="125"/>
                  </a:lnTo>
                  <a:lnTo>
                    <a:pt x="55" y="125"/>
                  </a:lnTo>
                  <a:lnTo>
                    <a:pt x="55" y="48"/>
                  </a:lnTo>
                  <a:lnTo>
                    <a:pt x="202" y="48"/>
                  </a:lnTo>
                  <a:lnTo>
                    <a:pt x="202" y="0"/>
                  </a:lnTo>
                  <a:lnTo>
                    <a:pt x="0" y="0"/>
                  </a:lnTo>
                  <a:lnTo>
                    <a:pt x="0" y="305"/>
                  </a:lnTo>
                  <a:lnTo>
                    <a:pt x="210" y="305"/>
                  </a:lnTo>
                  <a:lnTo>
                    <a:pt x="210" y="25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8">
              <a:extLst>
                <a:ext uri="{FF2B5EF4-FFF2-40B4-BE49-F238E27FC236}">
                  <a16:creationId xmlns:a16="http://schemas.microsoft.com/office/drawing/2014/main" id="{C0031D3E-24E7-4047-9246-8FF3F93921B8}"/>
                </a:ext>
              </a:extLst>
            </p:cNvPr>
            <p:cNvSpPr>
              <a:spLocks/>
            </p:cNvSpPr>
            <p:nvPr userDrawn="1"/>
          </p:nvSpPr>
          <p:spPr bwMode="auto">
            <a:xfrm>
              <a:off x="1870076" y="6300789"/>
              <a:ext cx="195263" cy="222250"/>
            </a:xfrm>
            <a:custGeom>
              <a:avLst/>
              <a:gdLst>
                <a:gd name="T0" fmla="*/ 215 w 269"/>
                <a:gd name="T1" fmla="*/ 0 h 305"/>
                <a:gd name="T2" fmla="*/ 215 w 269"/>
                <a:gd name="T3" fmla="*/ 0 h 305"/>
                <a:gd name="T4" fmla="*/ 215 w 269"/>
                <a:gd name="T5" fmla="*/ 228 h 305"/>
                <a:gd name="T6" fmla="*/ 214 w 269"/>
                <a:gd name="T7" fmla="*/ 228 h 305"/>
                <a:gd name="T8" fmla="*/ 72 w 269"/>
                <a:gd name="T9" fmla="*/ 0 h 305"/>
                <a:gd name="T10" fmla="*/ 0 w 269"/>
                <a:gd name="T11" fmla="*/ 0 h 305"/>
                <a:gd name="T12" fmla="*/ 0 w 269"/>
                <a:gd name="T13" fmla="*/ 305 h 305"/>
                <a:gd name="T14" fmla="*/ 54 w 269"/>
                <a:gd name="T15" fmla="*/ 305 h 305"/>
                <a:gd name="T16" fmla="*/ 54 w 269"/>
                <a:gd name="T17" fmla="*/ 70 h 305"/>
                <a:gd name="T18" fmla="*/ 55 w 269"/>
                <a:gd name="T19" fmla="*/ 70 h 305"/>
                <a:gd name="T20" fmla="*/ 200 w 269"/>
                <a:gd name="T21" fmla="*/ 305 h 305"/>
                <a:gd name="T22" fmla="*/ 269 w 269"/>
                <a:gd name="T23" fmla="*/ 305 h 305"/>
                <a:gd name="T24" fmla="*/ 269 w 269"/>
                <a:gd name="T25" fmla="*/ 0 h 305"/>
                <a:gd name="T26" fmla="*/ 215 w 269"/>
                <a:gd name="T2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9" h="305">
                  <a:moveTo>
                    <a:pt x="215" y="0"/>
                  </a:moveTo>
                  <a:lnTo>
                    <a:pt x="215" y="0"/>
                  </a:lnTo>
                  <a:lnTo>
                    <a:pt x="215" y="228"/>
                  </a:lnTo>
                  <a:lnTo>
                    <a:pt x="214" y="228"/>
                  </a:lnTo>
                  <a:lnTo>
                    <a:pt x="72" y="0"/>
                  </a:lnTo>
                  <a:lnTo>
                    <a:pt x="0" y="0"/>
                  </a:lnTo>
                  <a:lnTo>
                    <a:pt x="0" y="305"/>
                  </a:lnTo>
                  <a:lnTo>
                    <a:pt x="54" y="305"/>
                  </a:lnTo>
                  <a:lnTo>
                    <a:pt x="54" y="70"/>
                  </a:lnTo>
                  <a:lnTo>
                    <a:pt x="55" y="70"/>
                  </a:lnTo>
                  <a:lnTo>
                    <a:pt x="200" y="305"/>
                  </a:lnTo>
                  <a:lnTo>
                    <a:pt x="269" y="305"/>
                  </a:lnTo>
                  <a:lnTo>
                    <a:pt x="269" y="0"/>
                  </a:lnTo>
                  <a:lnTo>
                    <a:pt x="215"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19">
              <a:extLst>
                <a:ext uri="{FF2B5EF4-FFF2-40B4-BE49-F238E27FC236}">
                  <a16:creationId xmlns:a16="http://schemas.microsoft.com/office/drawing/2014/main" id="{33239827-81BE-4296-BC68-BE4FB4EF4CC8}"/>
                </a:ext>
              </a:extLst>
            </p:cNvPr>
            <p:cNvSpPr>
              <a:spLocks/>
            </p:cNvSpPr>
            <p:nvPr userDrawn="1"/>
          </p:nvSpPr>
          <p:spPr bwMode="auto">
            <a:xfrm>
              <a:off x="833438" y="6486526"/>
              <a:ext cx="85725" cy="166688"/>
            </a:xfrm>
            <a:custGeom>
              <a:avLst/>
              <a:gdLst>
                <a:gd name="T0" fmla="*/ 41 w 117"/>
                <a:gd name="T1" fmla="*/ 130 h 227"/>
                <a:gd name="T2" fmla="*/ 41 w 117"/>
                <a:gd name="T3" fmla="*/ 130 h 227"/>
                <a:gd name="T4" fmla="*/ 78 w 117"/>
                <a:gd name="T5" fmla="*/ 188 h 227"/>
                <a:gd name="T6" fmla="*/ 113 w 117"/>
                <a:gd name="T7" fmla="*/ 227 h 227"/>
                <a:gd name="T8" fmla="*/ 93 w 117"/>
                <a:gd name="T9" fmla="*/ 105 h 227"/>
                <a:gd name="T10" fmla="*/ 85 w 117"/>
                <a:gd name="T11" fmla="*/ 90 h 227"/>
                <a:gd name="T12" fmla="*/ 65 w 117"/>
                <a:gd name="T13" fmla="*/ 58 h 227"/>
                <a:gd name="T14" fmla="*/ 0 w 117"/>
                <a:gd name="T15" fmla="*/ 0 h 227"/>
                <a:gd name="T16" fmla="*/ 34 w 117"/>
                <a:gd name="T17" fmla="*/ 116 h 227"/>
                <a:gd name="T18" fmla="*/ 41 w 117"/>
                <a:gd name="T19" fmla="*/ 1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227">
                  <a:moveTo>
                    <a:pt x="41" y="130"/>
                  </a:moveTo>
                  <a:lnTo>
                    <a:pt x="41" y="130"/>
                  </a:lnTo>
                  <a:cubicBezTo>
                    <a:pt x="51" y="150"/>
                    <a:pt x="64" y="169"/>
                    <a:pt x="78" y="188"/>
                  </a:cubicBezTo>
                  <a:cubicBezTo>
                    <a:pt x="89" y="202"/>
                    <a:pt x="100" y="215"/>
                    <a:pt x="113" y="227"/>
                  </a:cubicBezTo>
                  <a:cubicBezTo>
                    <a:pt x="117" y="184"/>
                    <a:pt x="110" y="142"/>
                    <a:pt x="93" y="105"/>
                  </a:cubicBezTo>
                  <a:cubicBezTo>
                    <a:pt x="90" y="100"/>
                    <a:pt x="88" y="95"/>
                    <a:pt x="85" y="90"/>
                  </a:cubicBezTo>
                  <a:cubicBezTo>
                    <a:pt x="79" y="79"/>
                    <a:pt x="72" y="68"/>
                    <a:pt x="65" y="58"/>
                  </a:cubicBezTo>
                  <a:cubicBezTo>
                    <a:pt x="46" y="34"/>
                    <a:pt x="24" y="15"/>
                    <a:pt x="0" y="0"/>
                  </a:cubicBezTo>
                  <a:cubicBezTo>
                    <a:pt x="5" y="40"/>
                    <a:pt x="16" y="79"/>
                    <a:pt x="34" y="116"/>
                  </a:cubicBezTo>
                  <a:cubicBezTo>
                    <a:pt x="36" y="120"/>
                    <a:pt x="39" y="125"/>
                    <a:pt x="41" y="13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0">
              <a:extLst>
                <a:ext uri="{FF2B5EF4-FFF2-40B4-BE49-F238E27FC236}">
                  <a16:creationId xmlns:a16="http://schemas.microsoft.com/office/drawing/2014/main" id="{541E9C79-8968-4FFB-AEF2-0F214E78ECFA}"/>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95 w 98"/>
                <a:gd name="T5" fmla="*/ 71 h 256"/>
                <a:gd name="T6" fmla="*/ 95 w 98"/>
                <a:gd name="T7" fmla="*/ 0 h 256"/>
                <a:gd name="T8" fmla="*/ 3 w 98"/>
                <a:gd name="T9" fmla="*/ 206 h 256"/>
                <a:gd name="T10" fmla="*/ 0 w 98"/>
                <a:gd name="T11" fmla="*/ 256 h 256"/>
              </a:gdLst>
              <a:ahLst/>
              <a:cxnLst>
                <a:cxn ang="0">
                  <a:pos x="T0" y="T1"/>
                </a:cxn>
                <a:cxn ang="0">
                  <a:pos x="T2" y="T3"/>
                </a:cxn>
                <a:cxn ang="0">
                  <a:pos x="T4" y="T5"/>
                </a:cxn>
                <a:cxn ang="0">
                  <a:pos x="T6" y="T7"/>
                </a:cxn>
                <a:cxn ang="0">
                  <a:pos x="T8" y="T9"/>
                </a:cxn>
                <a:cxn ang="0">
                  <a:pos x="T10" y="T11"/>
                </a:cxn>
              </a:cxnLst>
              <a:rect l="0" t="0" r="r" b="b"/>
              <a:pathLst>
                <a:path w="98" h="256">
                  <a:moveTo>
                    <a:pt x="0" y="256"/>
                  </a:moveTo>
                  <a:lnTo>
                    <a:pt x="0" y="256"/>
                  </a:lnTo>
                  <a:cubicBezTo>
                    <a:pt x="52" y="207"/>
                    <a:pt x="86" y="143"/>
                    <a:pt x="95" y="71"/>
                  </a:cubicBezTo>
                  <a:cubicBezTo>
                    <a:pt x="98" y="47"/>
                    <a:pt x="98" y="23"/>
                    <a:pt x="95" y="0"/>
                  </a:cubicBezTo>
                  <a:cubicBezTo>
                    <a:pt x="45" y="58"/>
                    <a:pt x="13" y="129"/>
                    <a:pt x="3" y="206"/>
                  </a:cubicBezTo>
                  <a:cubicBezTo>
                    <a:pt x="1" y="223"/>
                    <a:pt x="0" y="239"/>
                    <a:pt x="0" y="25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1">
              <a:extLst>
                <a:ext uri="{FF2B5EF4-FFF2-40B4-BE49-F238E27FC236}">
                  <a16:creationId xmlns:a16="http://schemas.microsoft.com/office/drawing/2014/main" id="{F7906A32-0F86-4D88-93DB-C9D503C87DB5}"/>
                </a:ext>
              </a:extLst>
            </p:cNvPr>
            <p:cNvSpPr>
              <a:spLocks/>
            </p:cNvSpPr>
            <p:nvPr userDrawn="1"/>
          </p:nvSpPr>
          <p:spPr bwMode="auto">
            <a:xfrm>
              <a:off x="584201" y="6473826"/>
              <a:ext cx="274638" cy="150813"/>
            </a:xfrm>
            <a:custGeom>
              <a:avLst/>
              <a:gdLst>
                <a:gd name="T0" fmla="*/ 114 w 379"/>
                <a:gd name="T1" fmla="*/ 80 h 207"/>
                <a:gd name="T2" fmla="*/ 114 w 379"/>
                <a:gd name="T3" fmla="*/ 80 h 207"/>
                <a:gd name="T4" fmla="*/ 222 w 379"/>
                <a:gd name="T5" fmla="*/ 43 h 207"/>
                <a:gd name="T6" fmla="*/ 245 w 379"/>
                <a:gd name="T7" fmla="*/ 44 h 207"/>
                <a:gd name="T8" fmla="*/ 364 w 379"/>
                <a:gd name="T9" fmla="*/ 112 h 207"/>
                <a:gd name="T10" fmla="*/ 379 w 379"/>
                <a:gd name="T11" fmla="*/ 135 h 207"/>
                <a:gd name="T12" fmla="*/ 345 w 379"/>
                <a:gd name="T13" fmla="*/ 19 h 207"/>
                <a:gd name="T14" fmla="*/ 304 w 379"/>
                <a:gd name="T15" fmla="*/ 0 h 207"/>
                <a:gd name="T16" fmla="*/ 136 w 379"/>
                <a:gd name="T17" fmla="*/ 51 h 207"/>
                <a:gd name="T18" fmla="*/ 97 w 379"/>
                <a:gd name="T19" fmla="*/ 48 h 207"/>
                <a:gd name="T20" fmla="*/ 68 w 379"/>
                <a:gd name="T21" fmla="*/ 43 h 207"/>
                <a:gd name="T22" fmla="*/ 0 w 379"/>
                <a:gd name="T23" fmla="*/ 142 h 207"/>
                <a:gd name="T24" fmla="*/ 45 w 379"/>
                <a:gd name="T25" fmla="*/ 207 h 207"/>
                <a:gd name="T26" fmla="*/ 46 w 379"/>
                <a:gd name="T27" fmla="*/ 199 h 207"/>
                <a:gd name="T28" fmla="*/ 114 w 379"/>
                <a:gd name="T29" fmla="*/ 8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9" h="207">
                  <a:moveTo>
                    <a:pt x="114" y="80"/>
                  </a:moveTo>
                  <a:lnTo>
                    <a:pt x="114" y="80"/>
                  </a:lnTo>
                  <a:cubicBezTo>
                    <a:pt x="145" y="56"/>
                    <a:pt x="183" y="43"/>
                    <a:pt x="222" y="43"/>
                  </a:cubicBezTo>
                  <a:cubicBezTo>
                    <a:pt x="230" y="43"/>
                    <a:pt x="238" y="44"/>
                    <a:pt x="245" y="44"/>
                  </a:cubicBezTo>
                  <a:cubicBezTo>
                    <a:pt x="293" y="50"/>
                    <a:pt x="335" y="75"/>
                    <a:pt x="364" y="112"/>
                  </a:cubicBezTo>
                  <a:cubicBezTo>
                    <a:pt x="369" y="119"/>
                    <a:pt x="374" y="127"/>
                    <a:pt x="379" y="135"/>
                  </a:cubicBezTo>
                  <a:cubicBezTo>
                    <a:pt x="361" y="98"/>
                    <a:pt x="350" y="59"/>
                    <a:pt x="345" y="19"/>
                  </a:cubicBezTo>
                  <a:cubicBezTo>
                    <a:pt x="332" y="11"/>
                    <a:pt x="318" y="5"/>
                    <a:pt x="304" y="0"/>
                  </a:cubicBezTo>
                  <a:cubicBezTo>
                    <a:pt x="254" y="33"/>
                    <a:pt x="196" y="51"/>
                    <a:pt x="136" y="51"/>
                  </a:cubicBezTo>
                  <a:cubicBezTo>
                    <a:pt x="123" y="51"/>
                    <a:pt x="110" y="50"/>
                    <a:pt x="97" y="48"/>
                  </a:cubicBezTo>
                  <a:cubicBezTo>
                    <a:pt x="87" y="47"/>
                    <a:pt x="77" y="45"/>
                    <a:pt x="68" y="43"/>
                  </a:cubicBezTo>
                  <a:cubicBezTo>
                    <a:pt x="37" y="70"/>
                    <a:pt x="14" y="104"/>
                    <a:pt x="0" y="142"/>
                  </a:cubicBezTo>
                  <a:cubicBezTo>
                    <a:pt x="13" y="165"/>
                    <a:pt x="28" y="186"/>
                    <a:pt x="45" y="207"/>
                  </a:cubicBezTo>
                  <a:cubicBezTo>
                    <a:pt x="45" y="204"/>
                    <a:pt x="45" y="201"/>
                    <a:pt x="46" y="199"/>
                  </a:cubicBezTo>
                  <a:cubicBezTo>
                    <a:pt x="52" y="152"/>
                    <a:pt x="76" y="110"/>
                    <a:pt x="114" y="80"/>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2">
              <a:extLst>
                <a:ext uri="{FF2B5EF4-FFF2-40B4-BE49-F238E27FC236}">
                  <a16:creationId xmlns:a16="http://schemas.microsoft.com/office/drawing/2014/main" id="{5A26E30B-676F-4E8C-88D9-446BFA425F20}"/>
                </a:ext>
              </a:extLst>
            </p:cNvPr>
            <p:cNvSpPr>
              <a:spLocks/>
            </p:cNvSpPr>
            <p:nvPr userDrawn="1"/>
          </p:nvSpPr>
          <p:spPr bwMode="auto">
            <a:xfrm>
              <a:off x="633413" y="6457951"/>
              <a:ext cx="169863" cy="52388"/>
            </a:xfrm>
            <a:custGeom>
              <a:avLst/>
              <a:gdLst>
                <a:gd name="T0" fmla="*/ 10 w 236"/>
                <a:gd name="T1" fmla="*/ 56 h 72"/>
                <a:gd name="T2" fmla="*/ 10 w 236"/>
                <a:gd name="T3" fmla="*/ 56 h 72"/>
                <a:gd name="T4" fmla="*/ 0 w 236"/>
                <a:gd name="T5" fmla="*/ 64 h 72"/>
                <a:gd name="T6" fmla="*/ 29 w 236"/>
                <a:gd name="T7" fmla="*/ 69 h 72"/>
                <a:gd name="T8" fmla="*/ 68 w 236"/>
                <a:gd name="T9" fmla="*/ 72 h 72"/>
                <a:gd name="T10" fmla="*/ 236 w 236"/>
                <a:gd name="T11" fmla="*/ 21 h 72"/>
                <a:gd name="T12" fmla="*/ 185 w 236"/>
                <a:gd name="T13" fmla="*/ 8 h 72"/>
                <a:gd name="T14" fmla="*/ 10 w 236"/>
                <a:gd name="T15" fmla="*/ 56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72">
                  <a:moveTo>
                    <a:pt x="10" y="56"/>
                  </a:moveTo>
                  <a:lnTo>
                    <a:pt x="10" y="56"/>
                  </a:lnTo>
                  <a:cubicBezTo>
                    <a:pt x="7" y="58"/>
                    <a:pt x="3" y="61"/>
                    <a:pt x="0" y="64"/>
                  </a:cubicBezTo>
                  <a:cubicBezTo>
                    <a:pt x="9" y="66"/>
                    <a:pt x="19" y="68"/>
                    <a:pt x="29" y="69"/>
                  </a:cubicBezTo>
                  <a:cubicBezTo>
                    <a:pt x="42" y="71"/>
                    <a:pt x="55" y="72"/>
                    <a:pt x="68" y="72"/>
                  </a:cubicBezTo>
                  <a:cubicBezTo>
                    <a:pt x="128" y="72"/>
                    <a:pt x="186" y="54"/>
                    <a:pt x="236" y="21"/>
                  </a:cubicBezTo>
                  <a:cubicBezTo>
                    <a:pt x="219" y="15"/>
                    <a:pt x="202" y="10"/>
                    <a:pt x="185" y="8"/>
                  </a:cubicBezTo>
                  <a:cubicBezTo>
                    <a:pt x="122" y="0"/>
                    <a:pt x="60" y="17"/>
                    <a:pt x="10" y="5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3">
              <a:extLst>
                <a:ext uri="{FF2B5EF4-FFF2-40B4-BE49-F238E27FC236}">
                  <a16:creationId xmlns:a16="http://schemas.microsoft.com/office/drawing/2014/main" id="{69637443-5CD5-496D-9739-06EFA14CF245}"/>
                </a:ext>
              </a:extLst>
            </p:cNvPr>
            <p:cNvSpPr>
              <a:spLocks/>
            </p:cNvSpPr>
            <p:nvPr userDrawn="1"/>
          </p:nvSpPr>
          <p:spPr bwMode="auto">
            <a:xfrm>
              <a:off x="895351" y="6553201"/>
              <a:ext cx="6350" cy="11113"/>
            </a:xfrm>
            <a:custGeom>
              <a:avLst/>
              <a:gdLst>
                <a:gd name="T0" fmla="*/ 8 w 8"/>
                <a:gd name="T1" fmla="*/ 15 h 15"/>
                <a:gd name="T2" fmla="*/ 8 w 8"/>
                <a:gd name="T3" fmla="*/ 15 h 15"/>
                <a:gd name="T4" fmla="*/ 0 w 8"/>
                <a:gd name="T5" fmla="*/ 0 h 15"/>
                <a:gd name="T6" fmla="*/ 8 w 8"/>
                <a:gd name="T7" fmla="*/ 15 h 15"/>
              </a:gdLst>
              <a:ahLst/>
              <a:cxnLst>
                <a:cxn ang="0">
                  <a:pos x="T0" y="T1"/>
                </a:cxn>
                <a:cxn ang="0">
                  <a:pos x="T2" y="T3"/>
                </a:cxn>
                <a:cxn ang="0">
                  <a:pos x="T4" y="T5"/>
                </a:cxn>
                <a:cxn ang="0">
                  <a:pos x="T6" y="T7"/>
                </a:cxn>
              </a:cxnLst>
              <a:rect l="0" t="0" r="r" b="b"/>
              <a:pathLst>
                <a:path w="8" h="15">
                  <a:moveTo>
                    <a:pt x="8" y="15"/>
                  </a:moveTo>
                  <a:lnTo>
                    <a:pt x="8" y="15"/>
                  </a:lnTo>
                  <a:cubicBezTo>
                    <a:pt x="5" y="10"/>
                    <a:pt x="3" y="5"/>
                    <a:pt x="0" y="0"/>
                  </a:cubicBezTo>
                  <a:cubicBezTo>
                    <a:pt x="3" y="5"/>
                    <a:pt x="5" y="10"/>
                    <a:pt x="8" y="15"/>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4">
              <a:extLst>
                <a:ext uri="{FF2B5EF4-FFF2-40B4-BE49-F238E27FC236}">
                  <a16:creationId xmlns:a16="http://schemas.microsoft.com/office/drawing/2014/main" id="{819A08BA-FF22-48E3-BFE3-072EE69DB3EE}"/>
                </a:ext>
              </a:extLst>
            </p:cNvPr>
            <p:cNvSpPr>
              <a:spLocks/>
            </p:cNvSpPr>
            <p:nvPr userDrawn="1"/>
          </p:nvSpPr>
          <p:spPr bwMode="auto">
            <a:xfrm>
              <a:off x="828676" y="6581776"/>
              <a:ext cx="87313" cy="153988"/>
            </a:xfrm>
            <a:custGeom>
              <a:avLst/>
              <a:gdLst>
                <a:gd name="T0" fmla="*/ 120 w 120"/>
                <a:gd name="T1" fmla="*/ 97 h 211"/>
                <a:gd name="T2" fmla="*/ 120 w 120"/>
                <a:gd name="T3" fmla="*/ 97 h 211"/>
                <a:gd name="T4" fmla="*/ 85 w 120"/>
                <a:gd name="T5" fmla="*/ 58 h 211"/>
                <a:gd name="T6" fmla="*/ 48 w 120"/>
                <a:gd name="T7" fmla="*/ 0 h 211"/>
                <a:gd name="T8" fmla="*/ 62 w 120"/>
                <a:gd name="T9" fmla="*/ 95 h 211"/>
                <a:gd name="T10" fmla="*/ 0 w 120"/>
                <a:gd name="T11" fmla="*/ 209 h 211"/>
                <a:gd name="T12" fmla="*/ 78 w 120"/>
                <a:gd name="T13" fmla="*/ 208 h 211"/>
                <a:gd name="T14" fmla="*/ 119 w 120"/>
                <a:gd name="T15" fmla="*/ 102 h 211"/>
                <a:gd name="T16" fmla="*/ 120 w 120"/>
                <a:gd name="T17" fmla="*/ 9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211">
                  <a:moveTo>
                    <a:pt x="120" y="97"/>
                  </a:moveTo>
                  <a:lnTo>
                    <a:pt x="120" y="97"/>
                  </a:lnTo>
                  <a:cubicBezTo>
                    <a:pt x="107" y="85"/>
                    <a:pt x="96" y="72"/>
                    <a:pt x="85" y="58"/>
                  </a:cubicBezTo>
                  <a:cubicBezTo>
                    <a:pt x="71" y="39"/>
                    <a:pt x="58" y="20"/>
                    <a:pt x="48" y="0"/>
                  </a:cubicBezTo>
                  <a:cubicBezTo>
                    <a:pt x="61" y="30"/>
                    <a:pt x="66" y="62"/>
                    <a:pt x="62" y="95"/>
                  </a:cubicBezTo>
                  <a:cubicBezTo>
                    <a:pt x="56" y="141"/>
                    <a:pt x="33" y="181"/>
                    <a:pt x="0" y="209"/>
                  </a:cubicBezTo>
                  <a:cubicBezTo>
                    <a:pt x="26" y="211"/>
                    <a:pt x="53" y="210"/>
                    <a:pt x="78" y="208"/>
                  </a:cubicBezTo>
                  <a:cubicBezTo>
                    <a:pt x="100" y="177"/>
                    <a:pt x="114" y="141"/>
                    <a:pt x="119" y="102"/>
                  </a:cubicBezTo>
                  <a:cubicBezTo>
                    <a:pt x="119" y="100"/>
                    <a:pt x="119" y="99"/>
                    <a:pt x="120" y="97"/>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5">
              <a:extLst>
                <a:ext uri="{FF2B5EF4-FFF2-40B4-BE49-F238E27FC236}">
                  <a16:creationId xmlns:a16="http://schemas.microsoft.com/office/drawing/2014/main" id="{366473DB-FCE9-44B5-AAEF-48FE1C9425F3}"/>
                </a:ext>
              </a:extLst>
            </p:cNvPr>
            <p:cNvSpPr>
              <a:spLocks/>
            </p:cNvSpPr>
            <p:nvPr userDrawn="1"/>
          </p:nvSpPr>
          <p:spPr bwMode="auto">
            <a:xfrm>
              <a:off x="901701" y="6564314"/>
              <a:ext cx="128588" cy="139700"/>
            </a:xfrm>
            <a:custGeom>
              <a:avLst/>
              <a:gdLst>
                <a:gd name="T0" fmla="*/ 31 w 179"/>
                <a:gd name="T1" fmla="*/ 47 h 192"/>
                <a:gd name="T2" fmla="*/ 31 w 179"/>
                <a:gd name="T3" fmla="*/ 47 h 192"/>
                <a:gd name="T4" fmla="*/ 0 w 179"/>
                <a:gd name="T5" fmla="*/ 0 h 192"/>
                <a:gd name="T6" fmla="*/ 20 w 179"/>
                <a:gd name="T7" fmla="*/ 122 h 192"/>
                <a:gd name="T8" fmla="*/ 118 w 179"/>
                <a:gd name="T9" fmla="*/ 192 h 192"/>
                <a:gd name="T10" fmla="*/ 179 w 179"/>
                <a:gd name="T11" fmla="*/ 156 h 192"/>
                <a:gd name="T12" fmla="*/ 31 w 179"/>
                <a:gd name="T13" fmla="*/ 47 h 192"/>
              </a:gdLst>
              <a:ahLst/>
              <a:cxnLst>
                <a:cxn ang="0">
                  <a:pos x="T0" y="T1"/>
                </a:cxn>
                <a:cxn ang="0">
                  <a:pos x="T2" y="T3"/>
                </a:cxn>
                <a:cxn ang="0">
                  <a:pos x="T4" y="T5"/>
                </a:cxn>
                <a:cxn ang="0">
                  <a:pos x="T6" y="T7"/>
                </a:cxn>
                <a:cxn ang="0">
                  <a:pos x="T8" y="T9"/>
                </a:cxn>
                <a:cxn ang="0">
                  <a:pos x="T10" y="T11"/>
                </a:cxn>
                <a:cxn ang="0">
                  <a:pos x="T12" y="T13"/>
                </a:cxn>
              </a:cxnLst>
              <a:rect l="0" t="0" r="r" b="b"/>
              <a:pathLst>
                <a:path w="179" h="192">
                  <a:moveTo>
                    <a:pt x="31" y="47"/>
                  </a:moveTo>
                  <a:lnTo>
                    <a:pt x="31" y="47"/>
                  </a:lnTo>
                  <a:cubicBezTo>
                    <a:pt x="19" y="32"/>
                    <a:pt x="9" y="16"/>
                    <a:pt x="0" y="0"/>
                  </a:cubicBezTo>
                  <a:cubicBezTo>
                    <a:pt x="17" y="37"/>
                    <a:pt x="24" y="79"/>
                    <a:pt x="20" y="122"/>
                  </a:cubicBezTo>
                  <a:cubicBezTo>
                    <a:pt x="49" y="151"/>
                    <a:pt x="82" y="174"/>
                    <a:pt x="118" y="192"/>
                  </a:cubicBezTo>
                  <a:cubicBezTo>
                    <a:pt x="139" y="182"/>
                    <a:pt x="160" y="170"/>
                    <a:pt x="179" y="156"/>
                  </a:cubicBezTo>
                  <a:cubicBezTo>
                    <a:pt x="121" y="135"/>
                    <a:pt x="69" y="98"/>
                    <a:pt x="31" y="47"/>
                  </a:cubicBezTo>
                  <a:close/>
                </a:path>
              </a:pathLst>
            </a:custGeom>
            <a:solidFill>
              <a:srgbClr val="7E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6">
              <a:extLst>
                <a:ext uri="{FF2B5EF4-FFF2-40B4-BE49-F238E27FC236}">
                  <a16:creationId xmlns:a16="http://schemas.microsoft.com/office/drawing/2014/main" id="{2E0EB909-30DC-45D0-A3E6-8C66F44C8123}"/>
                </a:ext>
              </a:extLst>
            </p:cNvPr>
            <p:cNvSpPr>
              <a:spLocks/>
            </p:cNvSpPr>
            <p:nvPr userDrawn="1"/>
          </p:nvSpPr>
          <p:spPr bwMode="auto">
            <a:xfrm>
              <a:off x="831851" y="6178551"/>
              <a:ext cx="241300" cy="374650"/>
            </a:xfrm>
            <a:custGeom>
              <a:avLst/>
              <a:gdLst>
                <a:gd name="T0" fmla="*/ 95 w 334"/>
                <a:gd name="T1" fmla="*/ 118 h 513"/>
                <a:gd name="T2" fmla="*/ 95 w 334"/>
                <a:gd name="T3" fmla="*/ 118 h 513"/>
                <a:gd name="T4" fmla="*/ 95 w 334"/>
                <a:gd name="T5" fmla="*/ 189 h 513"/>
                <a:gd name="T6" fmla="*/ 0 w 334"/>
                <a:gd name="T7" fmla="*/ 374 h 513"/>
                <a:gd name="T8" fmla="*/ 3 w 334"/>
                <a:gd name="T9" fmla="*/ 423 h 513"/>
                <a:gd name="T10" fmla="*/ 68 w 334"/>
                <a:gd name="T11" fmla="*/ 481 h 513"/>
                <a:gd name="T12" fmla="*/ 88 w 334"/>
                <a:gd name="T13" fmla="*/ 513 h 513"/>
                <a:gd name="T14" fmla="*/ 60 w 334"/>
                <a:gd name="T15" fmla="*/ 332 h 513"/>
                <a:gd name="T16" fmla="*/ 186 w 334"/>
                <a:gd name="T17" fmla="*/ 112 h 513"/>
                <a:gd name="T18" fmla="*/ 334 w 334"/>
                <a:gd name="T19" fmla="*/ 47 h 513"/>
                <a:gd name="T20" fmla="*/ 281 w 334"/>
                <a:gd name="T21" fmla="*/ 0 h 513"/>
                <a:gd name="T22" fmla="*/ 150 w 334"/>
                <a:gd name="T23" fmla="*/ 66 h 513"/>
                <a:gd name="T24" fmla="*/ 95 w 334"/>
                <a:gd name="T25" fmla="*/ 11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 h="513">
                  <a:moveTo>
                    <a:pt x="95" y="118"/>
                  </a:moveTo>
                  <a:lnTo>
                    <a:pt x="95" y="118"/>
                  </a:lnTo>
                  <a:cubicBezTo>
                    <a:pt x="98" y="141"/>
                    <a:pt x="98" y="165"/>
                    <a:pt x="95" y="189"/>
                  </a:cubicBezTo>
                  <a:cubicBezTo>
                    <a:pt x="86" y="261"/>
                    <a:pt x="52" y="325"/>
                    <a:pt x="0" y="374"/>
                  </a:cubicBezTo>
                  <a:cubicBezTo>
                    <a:pt x="0" y="390"/>
                    <a:pt x="1" y="407"/>
                    <a:pt x="3" y="423"/>
                  </a:cubicBezTo>
                  <a:cubicBezTo>
                    <a:pt x="27" y="438"/>
                    <a:pt x="49" y="457"/>
                    <a:pt x="68" y="481"/>
                  </a:cubicBezTo>
                  <a:cubicBezTo>
                    <a:pt x="75" y="491"/>
                    <a:pt x="82" y="502"/>
                    <a:pt x="88" y="513"/>
                  </a:cubicBezTo>
                  <a:cubicBezTo>
                    <a:pt x="62" y="457"/>
                    <a:pt x="52" y="394"/>
                    <a:pt x="60" y="332"/>
                  </a:cubicBezTo>
                  <a:cubicBezTo>
                    <a:pt x="71" y="244"/>
                    <a:pt x="116" y="166"/>
                    <a:pt x="186" y="112"/>
                  </a:cubicBezTo>
                  <a:cubicBezTo>
                    <a:pt x="230" y="78"/>
                    <a:pt x="281" y="56"/>
                    <a:pt x="334" y="47"/>
                  </a:cubicBezTo>
                  <a:cubicBezTo>
                    <a:pt x="318" y="30"/>
                    <a:pt x="300" y="14"/>
                    <a:pt x="281" y="0"/>
                  </a:cubicBezTo>
                  <a:cubicBezTo>
                    <a:pt x="234" y="13"/>
                    <a:pt x="190" y="36"/>
                    <a:pt x="150" y="66"/>
                  </a:cubicBezTo>
                  <a:cubicBezTo>
                    <a:pt x="130" y="82"/>
                    <a:pt x="112" y="99"/>
                    <a:pt x="95" y="118"/>
                  </a:cubicBezTo>
                  <a:close/>
                </a:path>
              </a:pathLst>
            </a:custGeom>
            <a:solidFill>
              <a:srgbClr val="7E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27">
              <a:extLst>
                <a:ext uri="{FF2B5EF4-FFF2-40B4-BE49-F238E27FC236}">
                  <a16:creationId xmlns:a16="http://schemas.microsoft.com/office/drawing/2014/main" id="{7C69E936-9C31-4386-B441-FD40AD8928CD}"/>
                </a:ext>
              </a:extLst>
            </p:cNvPr>
            <p:cNvSpPr>
              <a:spLocks/>
            </p:cNvSpPr>
            <p:nvPr userDrawn="1"/>
          </p:nvSpPr>
          <p:spPr bwMode="auto">
            <a:xfrm>
              <a:off x="858838" y="6572251"/>
              <a:ext cx="4763" cy="9525"/>
            </a:xfrm>
            <a:custGeom>
              <a:avLst/>
              <a:gdLst>
                <a:gd name="T0" fmla="*/ 7 w 7"/>
                <a:gd name="T1" fmla="*/ 14 h 14"/>
                <a:gd name="T2" fmla="*/ 7 w 7"/>
                <a:gd name="T3" fmla="*/ 14 h 14"/>
                <a:gd name="T4" fmla="*/ 0 w 7"/>
                <a:gd name="T5" fmla="*/ 0 h 14"/>
                <a:gd name="T6" fmla="*/ 7 w 7"/>
                <a:gd name="T7" fmla="*/ 14 h 14"/>
              </a:gdLst>
              <a:ahLst/>
              <a:cxnLst>
                <a:cxn ang="0">
                  <a:pos x="T0" y="T1"/>
                </a:cxn>
                <a:cxn ang="0">
                  <a:pos x="T2" y="T3"/>
                </a:cxn>
                <a:cxn ang="0">
                  <a:pos x="T4" y="T5"/>
                </a:cxn>
                <a:cxn ang="0">
                  <a:pos x="T6" y="T7"/>
                </a:cxn>
              </a:cxnLst>
              <a:rect l="0" t="0" r="r" b="b"/>
              <a:pathLst>
                <a:path w="7" h="14">
                  <a:moveTo>
                    <a:pt x="7" y="14"/>
                  </a:moveTo>
                  <a:lnTo>
                    <a:pt x="7" y="14"/>
                  </a:lnTo>
                  <a:cubicBezTo>
                    <a:pt x="4" y="9"/>
                    <a:pt x="2" y="5"/>
                    <a:pt x="0" y="0"/>
                  </a:cubicBezTo>
                  <a:cubicBezTo>
                    <a:pt x="2" y="4"/>
                    <a:pt x="5" y="9"/>
                    <a:pt x="7" y="14"/>
                  </a:cubicBezTo>
                  <a:close/>
                </a:path>
              </a:pathLst>
            </a:custGeom>
            <a:solidFill>
              <a:srgbClr val="7F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28">
              <a:extLst>
                <a:ext uri="{FF2B5EF4-FFF2-40B4-BE49-F238E27FC236}">
                  <a16:creationId xmlns:a16="http://schemas.microsoft.com/office/drawing/2014/main" id="{023F5161-0C66-4E31-9A88-DF26651080C2}"/>
                </a:ext>
              </a:extLst>
            </p:cNvPr>
            <p:cNvSpPr>
              <a:spLocks/>
            </p:cNvSpPr>
            <p:nvPr userDrawn="1"/>
          </p:nvSpPr>
          <p:spPr bwMode="auto">
            <a:xfrm>
              <a:off x="833438" y="6486526"/>
              <a:ext cx="82550" cy="166688"/>
            </a:xfrm>
            <a:custGeom>
              <a:avLst/>
              <a:gdLst>
                <a:gd name="T0" fmla="*/ 113 w 114"/>
                <a:gd name="T1" fmla="*/ 227 h 227"/>
                <a:gd name="T2" fmla="*/ 113 w 114"/>
                <a:gd name="T3" fmla="*/ 227 h 227"/>
                <a:gd name="T4" fmla="*/ 78 w 114"/>
                <a:gd name="T5" fmla="*/ 188 h 227"/>
                <a:gd name="T6" fmla="*/ 41 w 114"/>
                <a:gd name="T7" fmla="*/ 130 h 227"/>
                <a:gd name="T8" fmla="*/ 34 w 114"/>
                <a:gd name="T9" fmla="*/ 116 h 227"/>
                <a:gd name="T10" fmla="*/ 0 w 114"/>
                <a:gd name="T11" fmla="*/ 0 h 227"/>
                <a:gd name="T12" fmla="*/ 65 w 114"/>
                <a:gd name="T13" fmla="*/ 58 h 227"/>
                <a:gd name="T14" fmla="*/ 65 w 114"/>
                <a:gd name="T15" fmla="*/ 58 h 227"/>
                <a:gd name="T16" fmla="*/ 85 w 114"/>
                <a:gd name="T17" fmla="*/ 90 h 227"/>
                <a:gd name="T18" fmla="*/ 93 w 114"/>
                <a:gd name="T19" fmla="*/ 105 h 227"/>
                <a:gd name="T20" fmla="*/ 114 w 114"/>
                <a:gd name="T21" fmla="*/ 202 h 227"/>
                <a:gd name="T22" fmla="*/ 113 w 114"/>
                <a:gd name="T23"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227">
                  <a:moveTo>
                    <a:pt x="113" y="227"/>
                  </a:moveTo>
                  <a:lnTo>
                    <a:pt x="113" y="227"/>
                  </a:lnTo>
                  <a:cubicBezTo>
                    <a:pt x="100" y="215"/>
                    <a:pt x="89" y="202"/>
                    <a:pt x="78" y="188"/>
                  </a:cubicBezTo>
                  <a:cubicBezTo>
                    <a:pt x="64" y="169"/>
                    <a:pt x="51" y="150"/>
                    <a:pt x="41" y="130"/>
                  </a:cubicBezTo>
                  <a:cubicBezTo>
                    <a:pt x="39" y="125"/>
                    <a:pt x="36" y="120"/>
                    <a:pt x="34" y="116"/>
                  </a:cubicBezTo>
                  <a:cubicBezTo>
                    <a:pt x="16" y="79"/>
                    <a:pt x="5" y="40"/>
                    <a:pt x="0" y="0"/>
                  </a:cubicBezTo>
                  <a:cubicBezTo>
                    <a:pt x="24" y="15"/>
                    <a:pt x="46" y="34"/>
                    <a:pt x="65" y="58"/>
                  </a:cubicBezTo>
                  <a:cubicBezTo>
                    <a:pt x="65" y="58"/>
                    <a:pt x="65" y="58"/>
                    <a:pt x="65" y="58"/>
                  </a:cubicBezTo>
                  <a:cubicBezTo>
                    <a:pt x="73" y="68"/>
                    <a:pt x="79" y="79"/>
                    <a:pt x="85" y="90"/>
                  </a:cubicBezTo>
                  <a:cubicBezTo>
                    <a:pt x="88" y="95"/>
                    <a:pt x="90" y="100"/>
                    <a:pt x="93" y="105"/>
                  </a:cubicBezTo>
                  <a:cubicBezTo>
                    <a:pt x="107" y="135"/>
                    <a:pt x="114" y="168"/>
                    <a:pt x="114" y="202"/>
                  </a:cubicBezTo>
                  <a:cubicBezTo>
                    <a:pt x="114" y="210"/>
                    <a:pt x="113" y="219"/>
                    <a:pt x="113" y="227"/>
                  </a:cubicBezTo>
                  <a:close/>
                </a:path>
              </a:pathLst>
            </a:custGeom>
            <a:solidFill>
              <a:srgbClr val="4660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29">
              <a:extLst>
                <a:ext uri="{FF2B5EF4-FFF2-40B4-BE49-F238E27FC236}">
                  <a16:creationId xmlns:a16="http://schemas.microsoft.com/office/drawing/2014/main" id="{78EB1C91-D57E-4AB0-9E1B-8CD1E78BF452}"/>
                </a:ext>
              </a:extLst>
            </p:cNvPr>
            <p:cNvSpPr>
              <a:spLocks noEditPoints="1"/>
            </p:cNvSpPr>
            <p:nvPr userDrawn="1"/>
          </p:nvSpPr>
          <p:spPr bwMode="auto">
            <a:xfrm>
              <a:off x="833438" y="6486526"/>
              <a:ext cx="61913" cy="66675"/>
            </a:xfrm>
            <a:custGeom>
              <a:avLst/>
              <a:gdLst>
                <a:gd name="T0" fmla="*/ 85 w 85"/>
                <a:gd name="T1" fmla="*/ 90 h 90"/>
                <a:gd name="T2" fmla="*/ 85 w 85"/>
                <a:gd name="T3" fmla="*/ 90 h 90"/>
                <a:gd name="T4" fmla="*/ 65 w 85"/>
                <a:gd name="T5" fmla="*/ 58 h 90"/>
                <a:gd name="T6" fmla="*/ 85 w 85"/>
                <a:gd name="T7" fmla="*/ 90 h 90"/>
                <a:gd name="T8" fmla="*/ 65 w 85"/>
                <a:gd name="T9" fmla="*/ 58 h 90"/>
                <a:gd name="T10" fmla="*/ 65 w 85"/>
                <a:gd name="T11" fmla="*/ 58 h 90"/>
                <a:gd name="T12" fmla="*/ 0 w 85"/>
                <a:gd name="T13" fmla="*/ 0 h 90"/>
                <a:gd name="T14" fmla="*/ 65 w 85"/>
                <a:gd name="T15" fmla="*/ 58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0">
                  <a:moveTo>
                    <a:pt x="85" y="90"/>
                  </a:moveTo>
                  <a:lnTo>
                    <a:pt x="85" y="90"/>
                  </a:lnTo>
                  <a:cubicBezTo>
                    <a:pt x="79" y="79"/>
                    <a:pt x="73" y="68"/>
                    <a:pt x="65" y="58"/>
                  </a:cubicBezTo>
                  <a:cubicBezTo>
                    <a:pt x="73" y="68"/>
                    <a:pt x="79" y="79"/>
                    <a:pt x="85" y="90"/>
                  </a:cubicBezTo>
                  <a:close/>
                  <a:moveTo>
                    <a:pt x="65" y="58"/>
                  </a:moveTo>
                  <a:lnTo>
                    <a:pt x="65" y="58"/>
                  </a:lnTo>
                  <a:cubicBezTo>
                    <a:pt x="46" y="34"/>
                    <a:pt x="24" y="15"/>
                    <a:pt x="0" y="0"/>
                  </a:cubicBezTo>
                  <a:cubicBezTo>
                    <a:pt x="24" y="15"/>
                    <a:pt x="46" y="34"/>
                    <a:pt x="65" y="58"/>
                  </a:cubicBezTo>
                  <a:close/>
                </a:path>
              </a:pathLst>
            </a:custGeom>
            <a:solidFill>
              <a:srgbClr val="3B46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30">
              <a:extLst>
                <a:ext uri="{FF2B5EF4-FFF2-40B4-BE49-F238E27FC236}">
                  <a16:creationId xmlns:a16="http://schemas.microsoft.com/office/drawing/2014/main" id="{928F5E91-9DE4-4834-A10D-1AF0FC7B4AD1}"/>
                </a:ext>
              </a:extLst>
            </p:cNvPr>
            <p:cNvSpPr>
              <a:spLocks/>
            </p:cNvSpPr>
            <p:nvPr userDrawn="1"/>
          </p:nvSpPr>
          <p:spPr bwMode="auto">
            <a:xfrm>
              <a:off x="544513" y="6118226"/>
              <a:ext cx="355600" cy="385763"/>
            </a:xfrm>
            <a:custGeom>
              <a:avLst/>
              <a:gdLst>
                <a:gd name="T0" fmla="*/ 132 w 491"/>
                <a:gd name="T1" fmla="*/ 521 h 529"/>
                <a:gd name="T2" fmla="*/ 132 w 491"/>
                <a:gd name="T3" fmla="*/ 521 h 529"/>
                <a:gd name="T4" fmla="*/ 307 w 491"/>
                <a:gd name="T5" fmla="*/ 473 h 529"/>
                <a:gd name="T6" fmla="*/ 358 w 491"/>
                <a:gd name="T7" fmla="*/ 486 h 529"/>
                <a:gd name="T8" fmla="*/ 375 w 491"/>
                <a:gd name="T9" fmla="*/ 473 h 529"/>
                <a:gd name="T10" fmla="*/ 396 w 491"/>
                <a:gd name="T11" fmla="*/ 456 h 529"/>
                <a:gd name="T12" fmla="*/ 399 w 491"/>
                <a:gd name="T13" fmla="*/ 406 h 529"/>
                <a:gd name="T14" fmla="*/ 491 w 491"/>
                <a:gd name="T15" fmla="*/ 200 h 529"/>
                <a:gd name="T16" fmla="*/ 385 w 491"/>
                <a:gd name="T17" fmla="*/ 0 h 529"/>
                <a:gd name="T18" fmla="*/ 305 w 491"/>
                <a:gd name="T19" fmla="*/ 15 h 529"/>
                <a:gd name="T20" fmla="*/ 433 w 491"/>
                <a:gd name="T21" fmla="*/ 264 h 529"/>
                <a:gd name="T22" fmla="*/ 340 w 491"/>
                <a:gd name="T23" fmla="*/ 427 h 529"/>
                <a:gd name="T24" fmla="*/ 158 w 491"/>
                <a:gd name="T25" fmla="*/ 477 h 529"/>
                <a:gd name="T26" fmla="*/ 2 w 491"/>
                <a:gd name="T27" fmla="*/ 393 h 529"/>
                <a:gd name="T28" fmla="*/ 4 w 491"/>
                <a:gd name="T29" fmla="*/ 474 h 529"/>
                <a:gd name="T30" fmla="*/ 122 w 491"/>
                <a:gd name="T31" fmla="*/ 529 h 529"/>
                <a:gd name="T32" fmla="*/ 132 w 491"/>
                <a:gd name="T33" fmla="*/ 5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29">
                  <a:moveTo>
                    <a:pt x="132" y="521"/>
                  </a:moveTo>
                  <a:lnTo>
                    <a:pt x="132" y="521"/>
                  </a:lnTo>
                  <a:cubicBezTo>
                    <a:pt x="182" y="482"/>
                    <a:pt x="244" y="465"/>
                    <a:pt x="307" y="473"/>
                  </a:cubicBezTo>
                  <a:cubicBezTo>
                    <a:pt x="324" y="475"/>
                    <a:pt x="341" y="480"/>
                    <a:pt x="358" y="486"/>
                  </a:cubicBezTo>
                  <a:cubicBezTo>
                    <a:pt x="364" y="482"/>
                    <a:pt x="370" y="477"/>
                    <a:pt x="375" y="473"/>
                  </a:cubicBezTo>
                  <a:cubicBezTo>
                    <a:pt x="382" y="468"/>
                    <a:pt x="389" y="462"/>
                    <a:pt x="396" y="456"/>
                  </a:cubicBezTo>
                  <a:cubicBezTo>
                    <a:pt x="396" y="439"/>
                    <a:pt x="397" y="423"/>
                    <a:pt x="399" y="406"/>
                  </a:cubicBezTo>
                  <a:cubicBezTo>
                    <a:pt x="409" y="329"/>
                    <a:pt x="441" y="258"/>
                    <a:pt x="491" y="200"/>
                  </a:cubicBezTo>
                  <a:cubicBezTo>
                    <a:pt x="483" y="121"/>
                    <a:pt x="444" y="50"/>
                    <a:pt x="385" y="0"/>
                  </a:cubicBezTo>
                  <a:cubicBezTo>
                    <a:pt x="357" y="3"/>
                    <a:pt x="331" y="8"/>
                    <a:pt x="305" y="15"/>
                  </a:cubicBezTo>
                  <a:cubicBezTo>
                    <a:pt x="392" y="62"/>
                    <a:pt x="447" y="160"/>
                    <a:pt x="433" y="264"/>
                  </a:cubicBezTo>
                  <a:cubicBezTo>
                    <a:pt x="425" y="329"/>
                    <a:pt x="392" y="387"/>
                    <a:pt x="340" y="427"/>
                  </a:cubicBezTo>
                  <a:cubicBezTo>
                    <a:pt x="288" y="468"/>
                    <a:pt x="223" y="485"/>
                    <a:pt x="158" y="477"/>
                  </a:cubicBezTo>
                  <a:cubicBezTo>
                    <a:pt x="97" y="469"/>
                    <a:pt x="42" y="439"/>
                    <a:pt x="2" y="393"/>
                  </a:cubicBezTo>
                  <a:cubicBezTo>
                    <a:pt x="0" y="420"/>
                    <a:pt x="1" y="447"/>
                    <a:pt x="4" y="474"/>
                  </a:cubicBezTo>
                  <a:cubicBezTo>
                    <a:pt x="39" y="501"/>
                    <a:pt x="79" y="519"/>
                    <a:pt x="122" y="529"/>
                  </a:cubicBezTo>
                  <a:cubicBezTo>
                    <a:pt x="125" y="526"/>
                    <a:pt x="129" y="523"/>
                    <a:pt x="132" y="521"/>
                  </a:cubicBezTo>
                  <a:close/>
                </a:path>
              </a:pathLst>
            </a:custGeom>
            <a:solidFill>
              <a:srgbClr val="66A6D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1">
              <a:extLst>
                <a:ext uri="{FF2B5EF4-FFF2-40B4-BE49-F238E27FC236}">
                  <a16:creationId xmlns:a16="http://schemas.microsoft.com/office/drawing/2014/main" id="{F49AAE6B-EA2D-47FB-AA54-318F31E0719E}"/>
                </a:ext>
              </a:extLst>
            </p:cNvPr>
            <p:cNvSpPr>
              <a:spLocks/>
            </p:cNvSpPr>
            <p:nvPr userDrawn="1"/>
          </p:nvSpPr>
          <p:spPr bwMode="auto">
            <a:xfrm>
              <a:off x="633413" y="6462714"/>
              <a:ext cx="169863" cy="47625"/>
            </a:xfrm>
            <a:custGeom>
              <a:avLst/>
              <a:gdLst>
                <a:gd name="T0" fmla="*/ 68 w 236"/>
                <a:gd name="T1" fmla="*/ 66 h 66"/>
                <a:gd name="T2" fmla="*/ 68 w 236"/>
                <a:gd name="T3" fmla="*/ 66 h 66"/>
                <a:gd name="T4" fmla="*/ 29 w 236"/>
                <a:gd name="T5" fmla="*/ 63 h 66"/>
                <a:gd name="T6" fmla="*/ 0 w 236"/>
                <a:gd name="T7" fmla="*/ 58 h 66"/>
                <a:gd name="T8" fmla="*/ 10 w 236"/>
                <a:gd name="T9" fmla="*/ 50 h 66"/>
                <a:gd name="T10" fmla="*/ 12 w 236"/>
                <a:gd name="T11" fmla="*/ 49 h 66"/>
                <a:gd name="T12" fmla="*/ 154 w 236"/>
                <a:gd name="T13" fmla="*/ 0 h 66"/>
                <a:gd name="T14" fmla="*/ 154 w 236"/>
                <a:gd name="T15" fmla="*/ 0 h 66"/>
                <a:gd name="T16" fmla="*/ 154 w 236"/>
                <a:gd name="T17" fmla="*/ 0 h 66"/>
                <a:gd name="T18" fmla="*/ 185 w 236"/>
                <a:gd name="T19" fmla="*/ 2 h 66"/>
                <a:gd name="T20" fmla="*/ 236 w 236"/>
                <a:gd name="T21" fmla="*/ 15 h 66"/>
                <a:gd name="T22" fmla="*/ 68 w 236"/>
                <a:gd name="T2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6">
                  <a:moveTo>
                    <a:pt x="68" y="66"/>
                  </a:moveTo>
                  <a:lnTo>
                    <a:pt x="68" y="66"/>
                  </a:lnTo>
                  <a:cubicBezTo>
                    <a:pt x="55" y="66"/>
                    <a:pt x="42" y="65"/>
                    <a:pt x="29" y="63"/>
                  </a:cubicBezTo>
                  <a:cubicBezTo>
                    <a:pt x="19" y="62"/>
                    <a:pt x="9" y="60"/>
                    <a:pt x="0" y="58"/>
                  </a:cubicBezTo>
                  <a:cubicBezTo>
                    <a:pt x="3" y="55"/>
                    <a:pt x="7" y="52"/>
                    <a:pt x="10" y="50"/>
                  </a:cubicBezTo>
                  <a:cubicBezTo>
                    <a:pt x="11" y="49"/>
                    <a:pt x="11" y="49"/>
                    <a:pt x="12" y="49"/>
                  </a:cubicBezTo>
                  <a:cubicBezTo>
                    <a:pt x="53" y="17"/>
                    <a:pt x="103" y="0"/>
                    <a:pt x="154" y="0"/>
                  </a:cubicBezTo>
                  <a:cubicBezTo>
                    <a:pt x="154" y="0"/>
                    <a:pt x="154" y="0"/>
                    <a:pt x="154" y="0"/>
                  </a:cubicBezTo>
                  <a:cubicBezTo>
                    <a:pt x="154" y="0"/>
                    <a:pt x="154" y="0"/>
                    <a:pt x="154" y="0"/>
                  </a:cubicBezTo>
                  <a:cubicBezTo>
                    <a:pt x="164" y="0"/>
                    <a:pt x="174" y="1"/>
                    <a:pt x="185" y="2"/>
                  </a:cubicBezTo>
                  <a:cubicBezTo>
                    <a:pt x="202" y="4"/>
                    <a:pt x="219" y="9"/>
                    <a:pt x="236" y="15"/>
                  </a:cubicBezTo>
                  <a:cubicBezTo>
                    <a:pt x="186" y="48"/>
                    <a:pt x="128" y="66"/>
                    <a:pt x="68" y="66"/>
                  </a:cubicBezTo>
                  <a:close/>
                </a:path>
              </a:pathLst>
            </a:custGeom>
            <a:solidFill>
              <a:srgbClr val="3480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32">
              <a:extLst>
                <a:ext uri="{FF2B5EF4-FFF2-40B4-BE49-F238E27FC236}">
                  <a16:creationId xmlns:a16="http://schemas.microsoft.com/office/drawing/2014/main" id="{6918B27A-47AE-437D-AC46-F19DD13A11D9}"/>
                </a:ext>
              </a:extLst>
            </p:cNvPr>
            <p:cNvSpPr>
              <a:spLocks noEditPoints="1"/>
            </p:cNvSpPr>
            <p:nvPr userDrawn="1"/>
          </p:nvSpPr>
          <p:spPr bwMode="auto">
            <a:xfrm>
              <a:off x="641351" y="6462714"/>
              <a:ext cx="103188" cy="34925"/>
            </a:xfrm>
            <a:custGeom>
              <a:avLst/>
              <a:gdLst>
                <a:gd name="T0" fmla="*/ 0 w 142"/>
                <a:gd name="T1" fmla="*/ 49 h 49"/>
                <a:gd name="T2" fmla="*/ 0 w 142"/>
                <a:gd name="T3" fmla="*/ 49 h 49"/>
                <a:gd name="T4" fmla="*/ 142 w 142"/>
                <a:gd name="T5" fmla="*/ 0 h 49"/>
                <a:gd name="T6" fmla="*/ 0 w 142"/>
                <a:gd name="T7" fmla="*/ 49 h 49"/>
                <a:gd name="T8" fmla="*/ 142 w 142"/>
                <a:gd name="T9" fmla="*/ 0 h 49"/>
                <a:gd name="T10" fmla="*/ 142 w 142"/>
                <a:gd name="T11" fmla="*/ 0 h 49"/>
                <a:gd name="T12" fmla="*/ 142 w 142"/>
                <a:gd name="T13" fmla="*/ 0 h 49"/>
                <a:gd name="T14" fmla="*/ 142 w 142"/>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49">
                  <a:moveTo>
                    <a:pt x="0" y="49"/>
                  </a:moveTo>
                  <a:lnTo>
                    <a:pt x="0" y="49"/>
                  </a:lnTo>
                  <a:cubicBezTo>
                    <a:pt x="41" y="17"/>
                    <a:pt x="91" y="0"/>
                    <a:pt x="142" y="0"/>
                  </a:cubicBezTo>
                  <a:cubicBezTo>
                    <a:pt x="91" y="0"/>
                    <a:pt x="41" y="17"/>
                    <a:pt x="0" y="49"/>
                  </a:cubicBezTo>
                  <a:close/>
                  <a:moveTo>
                    <a:pt x="142" y="0"/>
                  </a:moveTo>
                  <a:lnTo>
                    <a:pt x="142" y="0"/>
                  </a:lnTo>
                  <a:cubicBezTo>
                    <a:pt x="142" y="0"/>
                    <a:pt x="142" y="0"/>
                    <a:pt x="142" y="0"/>
                  </a:cubicBezTo>
                  <a:cubicBezTo>
                    <a:pt x="142" y="0"/>
                    <a:pt x="142" y="0"/>
                    <a:pt x="142" y="0"/>
                  </a:cubicBezTo>
                  <a:close/>
                </a:path>
              </a:pathLst>
            </a:custGeom>
            <a:solidFill>
              <a:srgbClr val="266C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3">
              <a:extLst>
                <a:ext uri="{FF2B5EF4-FFF2-40B4-BE49-F238E27FC236}">
                  <a16:creationId xmlns:a16="http://schemas.microsoft.com/office/drawing/2014/main" id="{2FE4F3A1-7088-475E-9AA0-CC99E3F60B54}"/>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3 w 98"/>
                <a:gd name="T5" fmla="*/ 206 h 256"/>
                <a:gd name="T6" fmla="*/ 95 w 98"/>
                <a:gd name="T7" fmla="*/ 0 h 256"/>
                <a:gd name="T8" fmla="*/ 95 w 98"/>
                <a:gd name="T9" fmla="*/ 71 h 256"/>
                <a:gd name="T10" fmla="*/ 0 w 98"/>
                <a:gd name="T11" fmla="*/ 256 h 256"/>
              </a:gdLst>
              <a:ahLst/>
              <a:cxnLst>
                <a:cxn ang="0">
                  <a:pos x="T0" y="T1"/>
                </a:cxn>
                <a:cxn ang="0">
                  <a:pos x="T2" y="T3"/>
                </a:cxn>
                <a:cxn ang="0">
                  <a:pos x="T4" y="T5"/>
                </a:cxn>
                <a:cxn ang="0">
                  <a:pos x="T6" y="T7"/>
                </a:cxn>
                <a:cxn ang="0">
                  <a:pos x="T8" y="T9"/>
                </a:cxn>
                <a:cxn ang="0">
                  <a:pos x="T10" y="T11"/>
                </a:cxn>
              </a:cxnLst>
              <a:rect l="0" t="0" r="r" b="b"/>
              <a:pathLst>
                <a:path w="98" h="256">
                  <a:moveTo>
                    <a:pt x="0" y="256"/>
                  </a:moveTo>
                  <a:lnTo>
                    <a:pt x="0" y="256"/>
                  </a:lnTo>
                  <a:cubicBezTo>
                    <a:pt x="0" y="239"/>
                    <a:pt x="1" y="223"/>
                    <a:pt x="3" y="206"/>
                  </a:cubicBezTo>
                  <a:cubicBezTo>
                    <a:pt x="13" y="129"/>
                    <a:pt x="45" y="58"/>
                    <a:pt x="95" y="0"/>
                  </a:cubicBezTo>
                  <a:cubicBezTo>
                    <a:pt x="98" y="23"/>
                    <a:pt x="98" y="47"/>
                    <a:pt x="95" y="71"/>
                  </a:cubicBezTo>
                  <a:cubicBezTo>
                    <a:pt x="86" y="143"/>
                    <a:pt x="52" y="207"/>
                    <a:pt x="0" y="256"/>
                  </a:cubicBezTo>
                  <a:close/>
                </a:path>
              </a:pathLst>
            </a:custGeom>
            <a:solidFill>
              <a:srgbClr val="435E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4">
              <a:extLst>
                <a:ext uri="{FF2B5EF4-FFF2-40B4-BE49-F238E27FC236}">
                  <a16:creationId xmlns:a16="http://schemas.microsoft.com/office/drawing/2014/main" id="{B0B09225-7D13-4B4A-A14D-85412B4E1E11}"/>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0 w 98"/>
                <a:gd name="T5" fmla="*/ 256 h 256"/>
                <a:gd name="T6" fmla="*/ 95 w 98"/>
                <a:gd name="T7" fmla="*/ 71 h 256"/>
                <a:gd name="T8" fmla="*/ 95 w 98"/>
                <a:gd name="T9" fmla="*/ 0 h 256"/>
                <a:gd name="T10" fmla="*/ 95 w 98"/>
                <a:gd name="T11" fmla="*/ 0 h 256"/>
                <a:gd name="T12" fmla="*/ 97 w 98"/>
                <a:gd name="T13" fmla="*/ 33 h 256"/>
                <a:gd name="T14" fmla="*/ 95 w 98"/>
                <a:gd name="T15" fmla="*/ 71 h 256"/>
                <a:gd name="T16" fmla="*/ 0 w 98"/>
                <a:gd name="T17"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256">
                  <a:moveTo>
                    <a:pt x="0" y="256"/>
                  </a:moveTo>
                  <a:lnTo>
                    <a:pt x="0" y="256"/>
                  </a:lnTo>
                  <a:lnTo>
                    <a:pt x="0" y="256"/>
                  </a:lnTo>
                  <a:cubicBezTo>
                    <a:pt x="52" y="207"/>
                    <a:pt x="86" y="143"/>
                    <a:pt x="95" y="71"/>
                  </a:cubicBezTo>
                  <a:cubicBezTo>
                    <a:pt x="98" y="47"/>
                    <a:pt x="98" y="23"/>
                    <a:pt x="95" y="0"/>
                  </a:cubicBezTo>
                  <a:cubicBezTo>
                    <a:pt x="95" y="0"/>
                    <a:pt x="95" y="0"/>
                    <a:pt x="95" y="0"/>
                  </a:cubicBezTo>
                  <a:cubicBezTo>
                    <a:pt x="96" y="11"/>
                    <a:pt x="97" y="22"/>
                    <a:pt x="97" y="33"/>
                  </a:cubicBezTo>
                  <a:cubicBezTo>
                    <a:pt x="97" y="46"/>
                    <a:pt x="96" y="58"/>
                    <a:pt x="95" y="71"/>
                  </a:cubicBezTo>
                  <a:cubicBezTo>
                    <a:pt x="86" y="143"/>
                    <a:pt x="52" y="207"/>
                    <a:pt x="0" y="256"/>
                  </a:cubicBezTo>
                  <a:close/>
                </a:path>
              </a:pathLst>
            </a:custGeom>
            <a:solidFill>
              <a:srgbClr val="3845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35">
              <a:extLst>
                <a:ext uri="{FF2B5EF4-FFF2-40B4-BE49-F238E27FC236}">
                  <a16:creationId xmlns:a16="http://schemas.microsoft.com/office/drawing/2014/main" id="{38B64F6B-A987-4D21-B986-88AF0C5731DF}"/>
                </a:ext>
              </a:extLst>
            </p:cNvPr>
            <p:cNvSpPr>
              <a:spLocks/>
            </p:cNvSpPr>
            <p:nvPr userDrawn="1"/>
          </p:nvSpPr>
          <p:spPr bwMode="auto">
            <a:xfrm>
              <a:off x="2279651" y="6119814"/>
              <a:ext cx="12700" cy="614363"/>
            </a:xfrm>
            <a:custGeom>
              <a:avLst/>
              <a:gdLst>
                <a:gd name="T0" fmla="*/ 0 w 17"/>
                <a:gd name="T1" fmla="*/ 0 h 840"/>
                <a:gd name="T2" fmla="*/ 0 w 17"/>
                <a:gd name="T3" fmla="*/ 0 h 840"/>
                <a:gd name="T4" fmla="*/ 17 w 17"/>
                <a:gd name="T5" fmla="*/ 0 h 840"/>
                <a:gd name="T6" fmla="*/ 17 w 17"/>
                <a:gd name="T7" fmla="*/ 840 h 840"/>
                <a:gd name="T8" fmla="*/ 0 w 17"/>
                <a:gd name="T9" fmla="*/ 840 h 840"/>
                <a:gd name="T10" fmla="*/ 0 w 17"/>
                <a:gd name="T11" fmla="*/ 0 h 840"/>
              </a:gdLst>
              <a:ahLst/>
              <a:cxnLst>
                <a:cxn ang="0">
                  <a:pos x="T0" y="T1"/>
                </a:cxn>
                <a:cxn ang="0">
                  <a:pos x="T2" y="T3"/>
                </a:cxn>
                <a:cxn ang="0">
                  <a:pos x="T4" y="T5"/>
                </a:cxn>
                <a:cxn ang="0">
                  <a:pos x="T6" y="T7"/>
                </a:cxn>
                <a:cxn ang="0">
                  <a:pos x="T8" y="T9"/>
                </a:cxn>
                <a:cxn ang="0">
                  <a:pos x="T10" y="T11"/>
                </a:cxn>
              </a:cxnLst>
              <a:rect l="0" t="0" r="r" b="b"/>
              <a:pathLst>
                <a:path w="17" h="840">
                  <a:moveTo>
                    <a:pt x="0" y="0"/>
                  </a:moveTo>
                  <a:lnTo>
                    <a:pt x="0" y="0"/>
                  </a:lnTo>
                  <a:lnTo>
                    <a:pt x="17" y="0"/>
                  </a:lnTo>
                  <a:lnTo>
                    <a:pt x="17" y="840"/>
                  </a:lnTo>
                  <a:lnTo>
                    <a:pt x="0" y="840"/>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69">
              <a:extLst>
                <a:ext uri="{FF2B5EF4-FFF2-40B4-BE49-F238E27FC236}">
                  <a16:creationId xmlns:a16="http://schemas.microsoft.com/office/drawing/2014/main" id="{40422A28-5DF0-4848-94FA-8E9E677A2AE2}"/>
                </a:ext>
              </a:extLst>
            </p:cNvPr>
            <p:cNvSpPr>
              <a:spLocks/>
            </p:cNvSpPr>
            <p:nvPr userDrawn="1"/>
          </p:nvSpPr>
          <p:spPr bwMode="auto">
            <a:xfrm>
              <a:off x="2500313" y="6273801"/>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70">
              <a:extLst>
                <a:ext uri="{FF2B5EF4-FFF2-40B4-BE49-F238E27FC236}">
                  <a16:creationId xmlns:a16="http://schemas.microsoft.com/office/drawing/2014/main" id="{4C1CF686-5F67-46A8-B088-849313037523}"/>
                </a:ext>
              </a:extLst>
            </p:cNvPr>
            <p:cNvSpPr>
              <a:spLocks/>
            </p:cNvSpPr>
            <p:nvPr userDrawn="1"/>
          </p:nvSpPr>
          <p:spPr bwMode="auto">
            <a:xfrm>
              <a:off x="2686051" y="6273801"/>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71">
              <a:extLst>
                <a:ext uri="{FF2B5EF4-FFF2-40B4-BE49-F238E27FC236}">
                  <a16:creationId xmlns:a16="http://schemas.microsoft.com/office/drawing/2014/main" id="{73661314-39DE-4B49-ABC2-EEC47A88DEF8}"/>
                </a:ext>
              </a:extLst>
            </p:cNvPr>
            <p:cNvSpPr>
              <a:spLocks/>
            </p:cNvSpPr>
            <p:nvPr userDrawn="1"/>
          </p:nvSpPr>
          <p:spPr bwMode="auto">
            <a:xfrm>
              <a:off x="2686051" y="6273801"/>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72">
              <a:extLst>
                <a:ext uri="{FF2B5EF4-FFF2-40B4-BE49-F238E27FC236}">
                  <a16:creationId xmlns:a16="http://schemas.microsoft.com/office/drawing/2014/main" id="{AFCD31C8-2D76-4E32-AA01-75617C5B05C3}"/>
                </a:ext>
              </a:extLst>
            </p:cNvPr>
            <p:cNvSpPr>
              <a:spLocks/>
            </p:cNvSpPr>
            <p:nvPr userDrawn="1"/>
          </p:nvSpPr>
          <p:spPr bwMode="auto">
            <a:xfrm>
              <a:off x="2551113" y="6276976"/>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a:extLst>
                <a:ext uri="{FF2B5EF4-FFF2-40B4-BE49-F238E27FC236}">
                  <a16:creationId xmlns:a16="http://schemas.microsoft.com/office/drawing/2014/main" id="{D89E7A04-C36A-49D7-BA2C-DF9018C444AB}"/>
                </a:ext>
              </a:extLst>
            </p:cNvPr>
            <p:cNvSpPr>
              <a:spLocks/>
            </p:cNvSpPr>
            <p:nvPr userDrawn="1"/>
          </p:nvSpPr>
          <p:spPr bwMode="auto">
            <a:xfrm>
              <a:off x="2755901" y="6529389"/>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a:extLst>
                <a:ext uri="{FF2B5EF4-FFF2-40B4-BE49-F238E27FC236}">
                  <a16:creationId xmlns:a16="http://schemas.microsoft.com/office/drawing/2014/main" id="{6B197988-9AF4-430F-A382-90A461B328E0}"/>
                </a:ext>
              </a:extLst>
            </p:cNvPr>
            <p:cNvSpPr>
              <a:spLocks/>
            </p:cNvSpPr>
            <p:nvPr userDrawn="1"/>
          </p:nvSpPr>
          <p:spPr bwMode="auto">
            <a:xfrm>
              <a:off x="2608263" y="6275389"/>
              <a:ext cx="92075" cy="220663"/>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a:extLst>
                <a:ext uri="{FF2B5EF4-FFF2-40B4-BE49-F238E27FC236}">
                  <a16:creationId xmlns:a16="http://schemas.microsoft.com/office/drawing/2014/main" id="{9716E5EF-AD2C-4609-A402-4A974B29C043}"/>
                </a:ext>
              </a:extLst>
            </p:cNvPr>
            <p:cNvSpPr>
              <a:spLocks/>
            </p:cNvSpPr>
            <p:nvPr userDrawn="1"/>
          </p:nvSpPr>
          <p:spPr bwMode="auto">
            <a:xfrm>
              <a:off x="2660651" y="6276976"/>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76">
              <a:extLst>
                <a:ext uri="{FF2B5EF4-FFF2-40B4-BE49-F238E27FC236}">
                  <a16:creationId xmlns:a16="http://schemas.microsoft.com/office/drawing/2014/main" id="{69054F2C-9AA5-4BCA-BA23-5A3AA78CDB22}"/>
                </a:ext>
              </a:extLst>
            </p:cNvPr>
            <p:cNvSpPr>
              <a:spLocks/>
            </p:cNvSpPr>
            <p:nvPr userDrawn="1"/>
          </p:nvSpPr>
          <p:spPr bwMode="auto">
            <a:xfrm>
              <a:off x="2606676" y="6510339"/>
              <a:ext cx="95250" cy="65088"/>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7">
              <a:extLst>
                <a:ext uri="{FF2B5EF4-FFF2-40B4-BE49-F238E27FC236}">
                  <a16:creationId xmlns:a16="http://schemas.microsoft.com/office/drawing/2014/main" id="{068DF51F-66FE-4088-92FA-32CD4B68107F}"/>
                </a:ext>
              </a:extLst>
            </p:cNvPr>
            <p:cNvSpPr>
              <a:spLocks/>
            </p:cNvSpPr>
            <p:nvPr userDrawn="1"/>
          </p:nvSpPr>
          <p:spPr bwMode="auto">
            <a:xfrm>
              <a:off x="2562226" y="6542089"/>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8">
              <a:extLst>
                <a:ext uri="{FF2B5EF4-FFF2-40B4-BE49-F238E27FC236}">
                  <a16:creationId xmlns:a16="http://schemas.microsoft.com/office/drawing/2014/main" id="{D6BD6BDE-D6D4-401E-AE74-24709882EA36}"/>
                </a:ext>
              </a:extLst>
            </p:cNvPr>
            <p:cNvSpPr>
              <a:spLocks/>
            </p:cNvSpPr>
            <p:nvPr userDrawn="1"/>
          </p:nvSpPr>
          <p:spPr bwMode="auto">
            <a:xfrm>
              <a:off x="2663826" y="6542089"/>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9">
              <a:extLst>
                <a:ext uri="{FF2B5EF4-FFF2-40B4-BE49-F238E27FC236}">
                  <a16:creationId xmlns:a16="http://schemas.microsoft.com/office/drawing/2014/main" id="{DA6D1792-52FF-427E-BE67-BD4D162A145D}"/>
                </a:ext>
              </a:extLst>
            </p:cNvPr>
            <p:cNvSpPr>
              <a:spLocks noEditPoints="1"/>
            </p:cNvSpPr>
            <p:nvPr userDrawn="1"/>
          </p:nvSpPr>
          <p:spPr bwMode="auto">
            <a:xfrm>
              <a:off x="2870201" y="6337301"/>
              <a:ext cx="52388" cy="55563"/>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80">
              <a:extLst>
                <a:ext uri="{FF2B5EF4-FFF2-40B4-BE49-F238E27FC236}">
                  <a16:creationId xmlns:a16="http://schemas.microsoft.com/office/drawing/2014/main" id="{164D7CCB-A05D-4A5B-820D-EF551604AF0E}"/>
                </a:ext>
              </a:extLst>
            </p:cNvPr>
            <p:cNvSpPr>
              <a:spLocks/>
            </p:cNvSpPr>
            <p:nvPr userDrawn="1"/>
          </p:nvSpPr>
          <p:spPr bwMode="auto">
            <a:xfrm>
              <a:off x="2933701" y="6337301"/>
              <a:ext cx="30163" cy="55563"/>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81">
              <a:extLst>
                <a:ext uri="{FF2B5EF4-FFF2-40B4-BE49-F238E27FC236}">
                  <a16:creationId xmlns:a16="http://schemas.microsoft.com/office/drawing/2014/main" id="{FA5446FE-36F5-40DB-89BB-A9FF7CFDCBE6}"/>
                </a:ext>
              </a:extLst>
            </p:cNvPr>
            <p:cNvSpPr>
              <a:spLocks/>
            </p:cNvSpPr>
            <p:nvPr userDrawn="1"/>
          </p:nvSpPr>
          <p:spPr bwMode="auto">
            <a:xfrm>
              <a:off x="2976563" y="6337301"/>
              <a:ext cx="30163" cy="55563"/>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82">
              <a:extLst>
                <a:ext uri="{FF2B5EF4-FFF2-40B4-BE49-F238E27FC236}">
                  <a16:creationId xmlns:a16="http://schemas.microsoft.com/office/drawing/2014/main" id="{1F3D698C-1CD3-4745-B40A-ADD9681BEAB3}"/>
                </a:ext>
              </a:extLst>
            </p:cNvPr>
            <p:cNvSpPr>
              <a:spLocks/>
            </p:cNvSpPr>
            <p:nvPr userDrawn="1"/>
          </p:nvSpPr>
          <p:spPr bwMode="auto">
            <a:xfrm>
              <a:off x="3017838" y="6337301"/>
              <a:ext cx="34925" cy="55563"/>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3">
              <a:extLst>
                <a:ext uri="{FF2B5EF4-FFF2-40B4-BE49-F238E27FC236}">
                  <a16:creationId xmlns:a16="http://schemas.microsoft.com/office/drawing/2014/main" id="{109694D7-F981-45C7-AA4C-203EF0A302D7}"/>
                </a:ext>
              </a:extLst>
            </p:cNvPr>
            <p:cNvSpPr>
              <a:spLocks/>
            </p:cNvSpPr>
            <p:nvPr userDrawn="1"/>
          </p:nvSpPr>
          <p:spPr bwMode="auto">
            <a:xfrm>
              <a:off x="3067051" y="6337301"/>
              <a:ext cx="44450" cy="55563"/>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84">
              <a:extLst>
                <a:ext uri="{FF2B5EF4-FFF2-40B4-BE49-F238E27FC236}">
                  <a16:creationId xmlns:a16="http://schemas.microsoft.com/office/drawing/2014/main" id="{192BC334-7608-47FF-9B39-40316318E373}"/>
                </a:ext>
              </a:extLst>
            </p:cNvPr>
            <p:cNvSpPr>
              <a:spLocks/>
            </p:cNvSpPr>
            <p:nvPr userDrawn="1"/>
          </p:nvSpPr>
          <p:spPr bwMode="auto">
            <a:xfrm>
              <a:off x="3149601" y="6337301"/>
              <a:ext cx="6350" cy="55563"/>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5">
              <a:extLst>
                <a:ext uri="{FF2B5EF4-FFF2-40B4-BE49-F238E27FC236}">
                  <a16:creationId xmlns:a16="http://schemas.microsoft.com/office/drawing/2014/main" id="{3F3710C5-B3A5-4AFF-96DD-66C78EEDE19B}"/>
                </a:ext>
              </a:extLst>
            </p:cNvPr>
            <p:cNvSpPr>
              <a:spLocks/>
            </p:cNvSpPr>
            <p:nvPr userDrawn="1"/>
          </p:nvSpPr>
          <p:spPr bwMode="auto">
            <a:xfrm>
              <a:off x="3173413" y="6337301"/>
              <a:ext cx="44450" cy="55563"/>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6">
              <a:extLst>
                <a:ext uri="{FF2B5EF4-FFF2-40B4-BE49-F238E27FC236}">
                  <a16:creationId xmlns:a16="http://schemas.microsoft.com/office/drawing/2014/main" id="{B0CC883F-310E-4718-9797-6A2F5A112F4D}"/>
                </a:ext>
              </a:extLst>
            </p:cNvPr>
            <p:cNvSpPr>
              <a:spLocks/>
            </p:cNvSpPr>
            <p:nvPr userDrawn="1"/>
          </p:nvSpPr>
          <p:spPr bwMode="auto">
            <a:xfrm>
              <a:off x="3232151" y="6337301"/>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7">
              <a:extLst>
                <a:ext uri="{FF2B5EF4-FFF2-40B4-BE49-F238E27FC236}">
                  <a16:creationId xmlns:a16="http://schemas.microsoft.com/office/drawing/2014/main" id="{15ED66C3-6069-431C-83EB-F5D604D9B34E}"/>
                </a:ext>
              </a:extLst>
            </p:cNvPr>
            <p:cNvSpPr>
              <a:spLocks/>
            </p:cNvSpPr>
            <p:nvPr userDrawn="1"/>
          </p:nvSpPr>
          <p:spPr bwMode="auto">
            <a:xfrm>
              <a:off x="3273426" y="6337301"/>
              <a:ext cx="42863" cy="55563"/>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88">
              <a:extLst>
                <a:ext uri="{FF2B5EF4-FFF2-40B4-BE49-F238E27FC236}">
                  <a16:creationId xmlns:a16="http://schemas.microsoft.com/office/drawing/2014/main" id="{8BE81D6A-300A-4DD8-B099-D14AB69A6DDA}"/>
                </a:ext>
              </a:extLst>
            </p:cNvPr>
            <p:cNvSpPr>
              <a:spLocks/>
            </p:cNvSpPr>
            <p:nvPr userDrawn="1"/>
          </p:nvSpPr>
          <p:spPr bwMode="auto">
            <a:xfrm>
              <a:off x="3327401" y="6337301"/>
              <a:ext cx="4763" cy="55563"/>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89">
              <a:extLst>
                <a:ext uri="{FF2B5EF4-FFF2-40B4-BE49-F238E27FC236}">
                  <a16:creationId xmlns:a16="http://schemas.microsoft.com/office/drawing/2014/main" id="{6A4DB640-BE19-42F7-BDDA-E38B8DF92ED7}"/>
                </a:ext>
              </a:extLst>
            </p:cNvPr>
            <p:cNvSpPr>
              <a:spLocks/>
            </p:cNvSpPr>
            <p:nvPr userDrawn="1"/>
          </p:nvSpPr>
          <p:spPr bwMode="auto">
            <a:xfrm>
              <a:off x="3343276" y="6337301"/>
              <a:ext cx="42863" cy="55563"/>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90">
              <a:extLst>
                <a:ext uri="{FF2B5EF4-FFF2-40B4-BE49-F238E27FC236}">
                  <a16:creationId xmlns:a16="http://schemas.microsoft.com/office/drawing/2014/main" id="{AC530ECC-26F6-4B33-BFA2-565BDA9EF999}"/>
                </a:ext>
              </a:extLst>
            </p:cNvPr>
            <p:cNvSpPr>
              <a:spLocks/>
            </p:cNvSpPr>
            <p:nvPr userDrawn="1"/>
          </p:nvSpPr>
          <p:spPr bwMode="auto">
            <a:xfrm>
              <a:off x="3397251" y="6337301"/>
              <a:ext cx="39688" cy="57150"/>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91">
              <a:extLst>
                <a:ext uri="{FF2B5EF4-FFF2-40B4-BE49-F238E27FC236}">
                  <a16:creationId xmlns:a16="http://schemas.microsoft.com/office/drawing/2014/main" id="{975F45BD-7699-4E25-9478-02BF68FC47DF}"/>
                </a:ext>
              </a:extLst>
            </p:cNvPr>
            <p:cNvSpPr>
              <a:spLocks/>
            </p:cNvSpPr>
            <p:nvPr userDrawn="1"/>
          </p:nvSpPr>
          <p:spPr bwMode="auto">
            <a:xfrm>
              <a:off x="3448051" y="6337301"/>
              <a:ext cx="42863" cy="55563"/>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92">
              <a:extLst>
                <a:ext uri="{FF2B5EF4-FFF2-40B4-BE49-F238E27FC236}">
                  <a16:creationId xmlns:a16="http://schemas.microsoft.com/office/drawing/2014/main" id="{7699384F-10A2-488F-98F9-08A842B9F43F}"/>
                </a:ext>
              </a:extLst>
            </p:cNvPr>
            <p:cNvSpPr>
              <a:spLocks/>
            </p:cNvSpPr>
            <p:nvPr userDrawn="1"/>
          </p:nvSpPr>
          <p:spPr bwMode="auto">
            <a:xfrm>
              <a:off x="3500438" y="6337301"/>
              <a:ext cx="34925" cy="55563"/>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93">
              <a:extLst>
                <a:ext uri="{FF2B5EF4-FFF2-40B4-BE49-F238E27FC236}">
                  <a16:creationId xmlns:a16="http://schemas.microsoft.com/office/drawing/2014/main" id="{C8BBA9A7-BC46-48D1-9CFA-037258E987ED}"/>
                </a:ext>
              </a:extLst>
            </p:cNvPr>
            <p:cNvSpPr>
              <a:spLocks/>
            </p:cNvSpPr>
            <p:nvPr userDrawn="1"/>
          </p:nvSpPr>
          <p:spPr bwMode="auto">
            <a:xfrm>
              <a:off x="3565526" y="6351589"/>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94">
              <a:extLst>
                <a:ext uri="{FF2B5EF4-FFF2-40B4-BE49-F238E27FC236}">
                  <a16:creationId xmlns:a16="http://schemas.microsoft.com/office/drawing/2014/main" id="{30607257-2184-4C99-9E46-584BCCA7ABCC}"/>
                </a:ext>
              </a:extLst>
            </p:cNvPr>
            <p:cNvSpPr>
              <a:spLocks noEditPoints="1"/>
            </p:cNvSpPr>
            <p:nvPr userDrawn="1"/>
          </p:nvSpPr>
          <p:spPr bwMode="auto">
            <a:xfrm>
              <a:off x="3584576" y="6365876"/>
              <a:ext cx="26988" cy="26988"/>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95">
              <a:extLst>
                <a:ext uri="{FF2B5EF4-FFF2-40B4-BE49-F238E27FC236}">
                  <a16:creationId xmlns:a16="http://schemas.microsoft.com/office/drawing/2014/main" id="{2FBC6E23-C826-4210-9FFE-8E2BA96D64F1}"/>
                </a:ext>
              </a:extLst>
            </p:cNvPr>
            <p:cNvSpPr>
              <a:spLocks/>
            </p:cNvSpPr>
            <p:nvPr userDrawn="1"/>
          </p:nvSpPr>
          <p:spPr bwMode="auto">
            <a:xfrm>
              <a:off x="3619501" y="6365876"/>
              <a:ext cx="17463" cy="26988"/>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96">
              <a:extLst>
                <a:ext uri="{FF2B5EF4-FFF2-40B4-BE49-F238E27FC236}">
                  <a16:creationId xmlns:a16="http://schemas.microsoft.com/office/drawing/2014/main" id="{F763EEB0-B400-428F-9889-EDB83B5F452D}"/>
                </a:ext>
              </a:extLst>
            </p:cNvPr>
            <p:cNvSpPr>
              <a:spLocks noEditPoints="1"/>
            </p:cNvSpPr>
            <p:nvPr userDrawn="1"/>
          </p:nvSpPr>
          <p:spPr bwMode="auto">
            <a:xfrm>
              <a:off x="2868613" y="64293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97">
              <a:extLst>
                <a:ext uri="{FF2B5EF4-FFF2-40B4-BE49-F238E27FC236}">
                  <a16:creationId xmlns:a16="http://schemas.microsoft.com/office/drawing/2014/main" id="{4B4B6DED-1ABB-4A2E-9274-7AED15CED035}"/>
                </a:ext>
              </a:extLst>
            </p:cNvPr>
            <p:cNvSpPr>
              <a:spLocks noEditPoints="1"/>
            </p:cNvSpPr>
            <p:nvPr userDrawn="1"/>
          </p:nvSpPr>
          <p:spPr bwMode="auto">
            <a:xfrm>
              <a:off x="2949576" y="64293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98">
              <a:extLst>
                <a:ext uri="{FF2B5EF4-FFF2-40B4-BE49-F238E27FC236}">
                  <a16:creationId xmlns:a16="http://schemas.microsoft.com/office/drawing/2014/main" id="{3E9CA7D6-CE69-466B-BC33-C617CD98FC90}"/>
                </a:ext>
              </a:extLst>
            </p:cNvPr>
            <p:cNvSpPr>
              <a:spLocks noEditPoints="1"/>
            </p:cNvSpPr>
            <p:nvPr userDrawn="1"/>
          </p:nvSpPr>
          <p:spPr bwMode="auto">
            <a:xfrm>
              <a:off x="3014663" y="64293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99">
              <a:extLst>
                <a:ext uri="{FF2B5EF4-FFF2-40B4-BE49-F238E27FC236}">
                  <a16:creationId xmlns:a16="http://schemas.microsoft.com/office/drawing/2014/main" id="{9EB7021C-F37A-4B52-8AE2-D44706B2DEF8}"/>
                </a:ext>
              </a:extLst>
            </p:cNvPr>
            <p:cNvSpPr>
              <a:spLocks/>
            </p:cNvSpPr>
            <p:nvPr userDrawn="1"/>
          </p:nvSpPr>
          <p:spPr bwMode="auto">
            <a:xfrm>
              <a:off x="3113088" y="64293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100">
              <a:extLst>
                <a:ext uri="{FF2B5EF4-FFF2-40B4-BE49-F238E27FC236}">
                  <a16:creationId xmlns:a16="http://schemas.microsoft.com/office/drawing/2014/main" id="{869D99C4-179D-4646-A87F-E045C8EA285D}"/>
                </a:ext>
              </a:extLst>
            </p:cNvPr>
            <p:cNvSpPr>
              <a:spLocks/>
            </p:cNvSpPr>
            <p:nvPr userDrawn="1"/>
          </p:nvSpPr>
          <p:spPr bwMode="auto">
            <a:xfrm>
              <a:off x="3148013" y="64293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01">
              <a:extLst>
                <a:ext uri="{FF2B5EF4-FFF2-40B4-BE49-F238E27FC236}">
                  <a16:creationId xmlns:a16="http://schemas.microsoft.com/office/drawing/2014/main" id="{CF8ED764-1B79-4130-A0C5-41984D8B28F5}"/>
                </a:ext>
              </a:extLst>
            </p:cNvPr>
            <p:cNvSpPr>
              <a:spLocks/>
            </p:cNvSpPr>
            <p:nvPr userDrawn="1"/>
          </p:nvSpPr>
          <p:spPr bwMode="auto">
            <a:xfrm>
              <a:off x="3273426" y="6427789"/>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102">
              <a:extLst>
                <a:ext uri="{FF2B5EF4-FFF2-40B4-BE49-F238E27FC236}">
                  <a16:creationId xmlns:a16="http://schemas.microsoft.com/office/drawing/2014/main" id="{D32A2E42-8DD7-4FCA-9C6E-DB5EE0773938}"/>
                </a:ext>
              </a:extLst>
            </p:cNvPr>
            <p:cNvSpPr>
              <a:spLocks/>
            </p:cNvSpPr>
            <p:nvPr userDrawn="1"/>
          </p:nvSpPr>
          <p:spPr bwMode="auto">
            <a:xfrm>
              <a:off x="3346451" y="6427789"/>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03">
              <a:extLst>
                <a:ext uri="{FF2B5EF4-FFF2-40B4-BE49-F238E27FC236}">
                  <a16:creationId xmlns:a16="http://schemas.microsoft.com/office/drawing/2014/main" id="{5E57EB5F-1F87-4CE9-A7B6-4B53C43C8A33}"/>
                </a:ext>
              </a:extLst>
            </p:cNvPr>
            <p:cNvSpPr>
              <a:spLocks/>
            </p:cNvSpPr>
            <p:nvPr userDrawn="1"/>
          </p:nvSpPr>
          <p:spPr bwMode="auto">
            <a:xfrm>
              <a:off x="3441701" y="64293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04">
              <a:extLst>
                <a:ext uri="{FF2B5EF4-FFF2-40B4-BE49-F238E27FC236}">
                  <a16:creationId xmlns:a16="http://schemas.microsoft.com/office/drawing/2014/main" id="{D394A87D-3DC5-42F0-B94C-07811622F55B}"/>
                </a:ext>
              </a:extLst>
            </p:cNvPr>
            <p:cNvSpPr>
              <a:spLocks/>
            </p:cNvSpPr>
            <p:nvPr userDrawn="1"/>
          </p:nvSpPr>
          <p:spPr bwMode="auto">
            <a:xfrm>
              <a:off x="3476626" y="64293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105">
              <a:extLst>
                <a:ext uri="{FF2B5EF4-FFF2-40B4-BE49-F238E27FC236}">
                  <a16:creationId xmlns:a16="http://schemas.microsoft.com/office/drawing/2014/main" id="{03DF5DEC-5600-4E39-A146-9006ECDCB7E6}"/>
                </a:ext>
              </a:extLst>
            </p:cNvPr>
            <p:cNvSpPr>
              <a:spLocks/>
            </p:cNvSpPr>
            <p:nvPr userDrawn="1"/>
          </p:nvSpPr>
          <p:spPr bwMode="auto">
            <a:xfrm>
              <a:off x="3552826" y="64293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106">
              <a:extLst>
                <a:ext uri="{FF2B5EF4-FFF2-40B4-BE49-F238E27FC236}">
                  <a16:creationId xmlns:a16="http://schemas.microsoft.com/office/drawing/2014/main" id="{699673FA-74EA-41A5-85CC-645F522A4FFE}"/>
                </a:ext>
              </a:extLst>
            </p:cNvPr>
            <p:cNvSpPr>
              <a:spLocks/>
            </p:cNvSpPr>
            <p:nvPr userDrawn="1"/>
          </p:nvSpPr>
          <p:spPr bwMode="auto">
            <a:xfrm>
              <a:off x="3643313" y="6427789"/>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107">
              <a:extLst>
                <a:ext uri="{FF2B5EF4-FFF2-40B4-BE49-F238E27FC236}">
                  <a16:creationId xmlns:a16="http://schemas.microsoft.com/office/drawing/2014/main" id="{EF28BE4A-8F93-4F95-AFD2-DE611704B59E}"/>
                </a:ext>
              </a:extLst>
            </p:cNvPr>
            <p:cNvSpPr>
              <a:spLocks/>
            </p:cNvSpPr>
            <p:nvPr userDrawn="1"/>
          </p:nvSpPr>
          <p:spPr bwMode="auto">
            <a:xfrm>
              <a:off x="3738563" y="64293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05667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Slide_Placeholder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D934084-3B85-4DE9-98EC-95812DAE7935}"/>
              </a:ext>
            </a:extLst>
          </p:cNvPr>
          <p:cNvSpPr>
            <a:spLocks noGrp="1"/>
          </p:cNvSpPr>
          <p:nvPr>
            <p:ph type="pic" sz="quarter" idx="12"/>
          </p:nvPr>
        </p:nvSpPr>
        <p:spPr>
          <a:xfrm>
            <a:off x="3919538" y="631825"/>
            <a:ext cx="8272462" cy="5594350"/>
          </a:xfrm>
        </p:spPr>
        <p:txBody>
          <a:bodyPr/>
          <a:lstStyle/>
          <a:p>
            <a:r>
              <a:rPr lang="en-US"/>
              <a:t>Click icon to add picture</a:t>
            </a:r>
          </a:p>
        </p:txBody>
      </p:sp>
      <p:cxnSp>
        <p:nvCxnSpPr>
          <p:cNvPr id="5" name="Straight Connector 4">
            <a:extLst>
              <a:ext uri="{FF2B5EF4-FFF2-40B4-BE49-F238E27FC236}">
                <a16:creationId xmlns:a16="http://schemas.microsoft.com/office/drawing/2014/main" id="{9BF8A49A-0C6F-4286-B2DB-7A2EAE008B80}"/>
              </a:ext>
            </a:extLst>
          </p:cNvPr>
          <p:cNvCxnSpPr>
            <a:cxnSpLocks/>
          </p:cNvCxnSpPr>
          <p:nvPr userDrawn="1"/>
        </p:nvCxnSpPr>
        <p:spPr>
          <a:xfrm>
            <a:off x="551328" y="2121021"/>
            <a:ext cx="677344" cy="0"/>
          </a:xfrm>
          <a:prstGeom prst="line">
            <a:avLst/>
          </a:prstGeom>
          <a:noFill/>
          <a:ln w="76200" cap="flat" cmpd="sng" algn="ctr">
            <a:solidFill>
              <a:srgbClr val="5DA7E5"/>
            </a:solidFill>
            <a:prstDash val="solid"/>
            <a:miter lim="800000"/>
          </a:ln>
          <a:effectLst/>
        </p:spPr>
      </p:cxnSp>
      <p:sp>
        <p:nvSpPr>
          <p:cNvPr id="8" name="Rectangle 7">
            <a:extLst>
              <a:ext uri="{FF2B5EF4-FFF2-40B4-BE49-F238E27FC236}">
                <a16:creationId xmlns:a16="http://schemas.microsoft.com/office/drawing/2014/main" id="{833732C0-5DB8-4D05-A957-5BF4128EDF91}"/>
              </a:ext>
            </a:extLst>
          </p:cNvPr>
          <p:cNvSpPr/>
          <p:nvPr userDrawn="1"/>
        </p:nvSpPr>
        <p:spPr>
          <a:xfrm>
            <a:off x="1" y="6281533"/>
            <a:ext cx="12192000" cy="576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49FD69B7-994C-4F38-95EA-A7A891CF2D5E}"/>
              </a:ext>
            </a:extLst>
          </p:cNvPr>
          <p:cNvSpPr>
            <a:spLocks noGrp="1"/>
          </p:cNvSpPr>
          <p:nvPr>
            <p:ph type="body" sz="quarter" idx="10" hasCustomPrompt="1"/>
          </p:nvPr>
        </p:nvSpPr>
        <p:spPr>
          <a:xfrm>
            <a:off x="541337" y="1339987"/>
            <a:ext cx="2981231" cy="412750"/>
          </a:xfrm>
        </p:spPr>
        <p:txBody>
          <a:bodyPr lIns="0" rIns="0">
            <a:noAutofit/>
          </a:bodyPr>
          <a:lstStyle>
            <a:lvl1pPr marL="0" indent="0">
              <a:buNone/>
              <a:defRPr sz="3600" b="1"/>
            </a:lvl1pPr>
          </a:lstStyle>
          <a:p>
            <a:pPr lvl="0"/>
            <a:r>
              <a:rPr lang="en-US"/>
              <a:t>THANK YOU</a:t>
            </a:r>
          </a:p>
        </p:txBody>
      </p:sp>
      <p:sp>
        <p:nvSpPr>
          <p:cNvPr id="15" name="Text Placeholder 14">
            <a:extLst>
              <a:ext uri="{FF2B5EF4-FFF2-40B4-BE49-F238E27FC236}">
                <a16:creationId xmlns:a16="http://schemas.microsoft.com/office/drawing/2014/main" id="{A43FE109-1211-4696-AB55-81F7C1D6FB3E}"/>
              </a:ext>
            </a:extLst>
          </p:cNvPr>
          <p:cNvSpPr>
            <a:spLocks noGrp="1"/>
          </p:cNvSpPr>
          <p:nvPr>
            <p:ph type="body" sz="quarter" idx="11" hasCustomPrompt="1"/>
          </p:nvPr>
        </p:nvSpPr>
        <p:spPr>
          <a:xfrm>
            <a:off x="541338" y="2506419"/>
            <a:ext cx="2981325" cy="1427406"/>
          </a:xfrm>
        </p:spPr>
        <p:txBody>
          <a:bodyPr lIns="0" rIns="0">
            <a:normAutofit/>
          </a:bodyPr>
          <a:lstStyle>
            <a:lvl1pPr marL="0" indent="0">
              <a:buNone/>
              <a:defRPr sz="1600">
                <a:gradFill>
                  <a:gsLst>
                    <a:gs pos="0">
                      <a:srgbClr val="7C7D7F"/>
                    </a:gs>
                    <a:gs pos="100000">
                      <a:srgbClr val="7C7D7F"/>
                    </a:gs>
                  </a:gsLst>
                  <a:lin ang="5400000" scaled="1"/>
                </a:gradFill>
              </a:defRPr>
            </a:lvl1pPr>
          </a:lstStyle>
          <a:p>
            <a:pPr lvl="0"/>
            <a:r>
              <a:rPr lang="en-US"/>
              <a:t>We wish to thank the Allen Institute founder, Paul G. Allen, for his vision, encouragement, and support.</a:t>
            </a:r>
          </a:p>
        </p:txBody>
      </p:sp>
      <p:grpSp>
        <p:nvGrpSpPr>
          <p:cNvPr id="127" name="Group 126">
            <a:extLst>
              <a:ext uri="{FF2B5EF4-FFF2-40B4-BE49-F238E27FC236}">
                <a16:creationId xmlns:a16="http://schemas.microsoft.com/office/drawing/2014/main" id="{1C2E2C49-A40F-4989-9C17-5C3EAEDCD9AB}"/>
              </a:ext>
            </a:extLst>
          </p:cNvPr>
          <p:cNvGrpSpPr/>
          <p:nvPr userDrawn="1"/>
        </p:nvGrpSpPr>
        <p:grpSpPr>
          <a:xfrm>
            <a:off x="566623" y="5308428"/>
            <a:ext cx="3246438" cy="617538"/>
            <a:chOff x="544513" y="6118226"/>
            <a:chExt cx="3246438" cy="617538"/>
          </a:xfrm>
        </p:grpSpPr>
        <p:sp>
          <p:nvSpPr>
            <p:cNvPr id="128" name="Freeform 5">
              <a:extLst>
                <a:ext uri="{FF2B5EF4-FFF2-40B4-BE49-F238E27FC236}">
                  <a16:creationId xmlns:a16="http://schemas.microsoft.com/office/drawing/2014/main" id="{7049B0F9-1D84-4353-A311-A10328C17CA1}"/>
                </a:ext>
              </a:extLst>
            </p:cNvPr>
            <p:cNvSpPr>
              <a:spLocks/>
            </p:cNvSpPr>
            <p:nvPr userDrawn="1"/>
          </p:nvSpPr>
          <p:spPr bwMode="auto">
            <a:xfrm>
              <a:off x="1325563" y="6586539"/>
              <a:ext cx="12700" cy="92075"/>
            </a:xfrm>
            <a:custGeom>
              <a:avLst/>
              <a:gdLst>
                <a:gd name="T0" fmla="*/ 0 w 17"/>
                <a:gd name="T1" fmla="*/ 0 h 126"/>
                <a:gd name="T2" fmla="*/ 0 w 17"/>
                <a:gd name="T3" fmla="*/ 0 h 126"/>
                <a:gd name="T4" fmla="*/ 17 w 17"/>
                <a:gd name="T5" fmla="*/ 0 h 126"/>
                <a:gd name="T6" fmla="*/ 17 w 17"/>
                <a:gd name="T7" fmla="*/ 126 h 126"/>
                <a:gd name="T8" fmla="*/ 0 w 17"/>
                <a:gd name="T9" fmla="*/ 126 h 126"/>
                <a:gd name="T10" fmla="*/ 0 w 17"/>
                <a:gd name="T11" fmla="*/ 0 h 126"/>
              </a:gdLst>
              <a:ahLst/>
              <a:cxnLst>
                <a:cxn ang="0">
                  <a:pos x="T0" y="T1"/>
                </a:cxn>
                <a:cxn ang="0">
                  <a:pos x="T2" y="T3"/>
                </a:cxn>
                <a:cxn ang="0">
                  <a:pos x="T4" y="T5"/>
                </a:cxn>
                <a:cxn ang="0">
                  <a:pos x="T6" y="T7"/>
                </a:cxn>
                <a:cxn ang="0">
                  <a:pos x="T8" y="T9"/>
                </a:cxn>
                <a:cxn ang="0">
                  <a:pos x="T10" y="T11"/>
                </a:cxn>
              </a:cxnLst>
              <a:rect l="0" t="0" r="r" b="b"/>
              <a:pathLst>
                <a:path w="17" h="126">
                  <a:moveTo>
                    <a:pt x="0" y="0"/>
                  </a:moveTo>
                  <a:lnTo>
                    <a:pt x="0" y="0"/>
                  </a:lnTo>
                  <a:lnTo>
                    <a:pt x="17" y="0"/>
                  </a:lnTo>
                  <a:lnTo>
                    <a:pt x="17" y="126"/>
                  </a:lnTo>
                  <a:lnTo>
                    <a:pt x="0" y="126"/>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6">
              <a:extLst>
                <a:ext uri="{FF2B5EF4-FFF2-40B4-BE49-F238E27FC236}">
                  <a16:creationId xmlns:a16="http://schemas.microsoft.com/office/drawing/2014/main" id="{FB9258F8-670D-4C33-A740-D86E7798CE34}"/>
                </a:ext>
              </a:extLst>
            </p:cNvPr>
            <p:cNvSpPr>
              <a:spLocks/>
            </p:cNvSpPr>
            <p:nvPr userDrawn="1"/>
          </p:nvSpPr>
          <p:spPr bwMode="auto">
            <a:xfrm>
              <a:off x="1374776" y="6586539"/>
              <a:ext cx="79375" cy="92075"/>
            </a:xfrm>
            <a:custGeom>
              <a:avLst/>
              <a:gdLst>
                <a:gd name="T0" fmla="*/ 92 w 109"/>
                <a:gd name="T1" fmla="*/ 103 h 126"/>
                <a:gd name="T2" fmla="*/ 92 w 109"/>
                <a:gd name="T3" fmla="*/ 103 h 126"/>
                <a:gd name="T4" fmla="*/ 91 w 109"/>
                <a:gd name="T5" fmla="*/ 103 h 126"/>
                <a:gd name="T6" fmla="*/ 22 w 109"/>
                <a:gd name="T7" fmla="*/ 0 h 126"/>
                <a:gd name="T8" fmla="*/ 0 w 109"/>
                <a:gd name="T9" fmla="*/ 0 h 126"/>
                <a:gd name="T10" fmla="*/ 0 w 109"/>
                <a:gd name="T11" fmla="*/ 126 h 126"/>
                <a:gd name="T12" fmla="*/ 17 w 109"/>
                <a:gd name="T13" fmla="*/ 126 h 126"/>
                <a:gd name="T14" fmla="*/ 17 w 109"/>
                <a:gd name="T15" fmla="*/ 23 h 126"/>
                <a:gd name="T16" fmla="*/ 17 w 109"/>
                <a:gd name="T17" fmla="*/ 23 h 126"/>
                <a:gd name="T18" fmla="*/ 87 w 109"/>
                <a:gd name="T19" fmla="*/ 126 h 126"/>
                <a:gd name="T20" fmla="*/ 109 w 109"/>
                <a:gd name="T21" fmla="*/ 126 h 126"/>
                <a:gd name="T22" fmla="*/ 109 w 109"/>
                <a:gd name="T23" fmla="*/ 0 h 126"/>
                <a:gd name="T24" fmla="*/ 92 w 109"/>
                <a:gd name="T25" fmla="*/ 0 h 126"/>
                <a:gd name="T26" fmla="*/ 92 w 109"/>
                <a:gd name="T27" fmla="*/ 10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26">
                  <a:moveTo>
                    <a:pt x="92" y="103"/>
                  </a:moveTo>
                  <a:lnTo>
                    <a:pt x="92" y="103"/>
                  </a:lnTo>
                  <a:lnTo>
                    <a:pt x="91" y="103"/>
                  </a:lnTo>
                  <a:lnTo>
                    <a:pt x="22" y="0"/>
                  </a:lnTo>
                  <a:lnTo>
                    <a:pt x="0" y="0"/>
                  </a:lnTo>
                  <a:lnTo>
                    <a:pt x="0" y="126"/>
                  </a:lnTo>
                  <a:lnTo>
                    <a:pt x="17" y="126"/>
                  </a:lnTo>
                  <a:lnTo>
                    <a:pt x="17" y="23"/>
                  </a:lnTo>
                  <a:lnTo>
                    <a:pt x="17" y="23"/>
                  </a:lnTo>
                  <a:lnTo>
                    <a:pt x="87" y="126"/>
                  </a:lnTo>
                  <a:lnTo>
                    <a:pt x="109" y="126"/>
                  </a:lnTo>
                  <a:lnTo>
                    <a:pt x="109" y="0"/>
                  </a:lnTo>
                  <a:lnTo>
                    <a:pt x="92" y="0"/>
                  </a:lnTo>
                  <a:lnTo>
                    <a:pt x="92" y="103"/>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7">
              <a:extLst>
                <a:ext uri="{FF2B5EF4-FFF2-40B4-BE49-F238E27FC236}">
                  <a16:creationId xmlns:a16="http://schemas.microsoft.com/office/drawing/2014/main" id="{553AAB1E-161E-4787-8FD9-4088314C8308}"/>
                </a:ext>
              </a:extLst>
            </p:cNvPr>
            <p:cNvSpPr>
              <a:spLocks/>
            </p:cNvSpPr>
            <p:nvPr userDrawn="1"/>
          </p:nvSpPr>
          <p:spPr bwMode="auto">
            <a:xfrm>
              <a:off x="1485901" y="6583364"/>
              <a:ext cx="60325" cy="96838"/>
            </a:xfrm>
            <a:custGeom>
              <a:avLst/>
              <a:gdLst>
                <a:gd name="T0" fmla="*/ 21 w 83"/>
                <a:gd name="T1" fmla="*/ 35 h 132"/>
                <a:gd name="T2" fmla="*/ 21 w 83"/>
                <a:gd name="T3" fmla="*/ 35 h 132"/>
                <a:gd name="T4" fmla="*/ 46 w 83"/>
                <a:gd name="T5" fmla="*/ 16 h 132"/>
                <a:gd name="T6" fmla="*/ 68 w 83"/>
                <a:gd name="T7" fmla="*/ 27 h 132"/>
                <a:gd name="T8" fmla="*/ 82 w 83"/>
                <a:gd name="T9" fmla="*/ 15 h 132"/>
                <a:gd name="T10" fmla="*/ 46 w 83"/>
                <a:gd name="T11" fmla="*/ 0 h 132"/>
                <a:gd name="T12" fmla="*/ 3 w 83"/>
                <a:gd name="T13" fmla="*/ 35 h 132"/>
                <a:gd name="T14" fmla="*/ 65 w 83"/>
                <a:gd name="T15" fmla="*/ 95 h 132"/>
                <a:gd name="T16" fmla="*/ 40 w 83"/>
                <a:gd name="T17" fmla="*/ 116 h 132"/>
                <a:gd name="T18" fmla="*/ 13 w 83"/>
                <a:gd name="T19" fmla="*/ 103 h 132"/>
                <a:gd name="T20" fmla="*/ 0 w 83"/>
                <a:gd name="T21" fmla="*/ 115 h 132"/>
                <a:gd name="T22" fmla="*/ 40 w 83"/>
                <a:gd name="T23" fmla="*/ 132 h 132"/>
                <a:gd name="T24" fmla="*/ 83 w 83"/>
                <a:gd name="T25" fmla="*/ 93 h 132"/>
                <a:gd name="T26" fmla="*/ 21 w 83"/>
                <a:gd name="T27" fmla="*/ 3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32">
                  <a:moveTo>
                    <a:pt x="21" y="35"/>
                  </a:moveTo>
                  <a:lnTo>
                    <a:pt x="21" y="35"/>
                  </a:lnTo>
                  <a:cubicBezTo>
                    <a:pt x="21" y="27"/>
                    <a:pt x="27" y="16"/>
                    <a:pt x="46" y="16"/>
                  </a:cubicBezTo>
                  <a:cubicBezTo>
                    <a:pt x="55" y="16"/>
                    <a:pt x="64" y="21"/>
                    <a:pt x="68" y="27"/>
                  </a:cubicBezTo>
                  <a:lnTo>
                    <a:pt x="82" y="15"/>
                  </a:lnTo>
                  <a:cubicBezTo>
                    <a:pt x="72" y="3"/>
                    <a:pt x="59" y="0"/>
                    <a:pt x="46" y="0"/>
                  </a:cubicBezTo>
                  <a:cubicBezTo>
                    <a:pt x="16" y="0"/>
                    <a:pt x="3" y="21"/>
                    <a:pt x="3" y="35"/>
                  </a:cubicBezTo>
                  <a:cubicBezTo>
                    <a:pt x="3" y="84"/>
                    <a:pt x="65" y="66"/>
                    <a:pt x="65" y="95"/>
                  </a:cubicBezTo>
                  <a:cubicBezTo>
                    <a:pt x="65" y="109"/>
                    <a:pt x="51" y="116"/>
                    <a:pt x="40" y="116"/>
                  </a:cubicBezTo>
                  <a:cubicBezTo>
                    <a:pt x="30" y="116"/>
                    <a:pt x="20" y="112"/>
                    <a:pt x="13" y="103"/>
                  </a:cubicBezTo>
                  <a:lnTo>
                    <a:pt x="0" y="115"/>
                  </a:lnTo>
                  <a:cubicBezTo>
                    <a:pt x="8" y="126"/>
                    <a:pt x="23" y="132"/>
                    <a:pt x="40" y="132"/>
                  </a:cubicBezTo>
                  <a:cubicBezTo>
                    <a:pt x="64" y="132"/>
                    <a:pt x="83" y="117"/>
                    <a:pt x="83" y="93"/>
                  </a:cubicBezTo>
                  <a:cubicBezTo>
                    <a:pt x="83" y="48"/>
                    <a:pt x="21" y="67"/>
                    <a:pt x="21" y="35"/>
                  </a:cubicBez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8">
              <a:extLst>
                <a:ext uri="{FF2B5EF4-FFF2-40B4-BE49-F238E27FC236}">
                  <a16:creationId xmlns:a16="http://schemas.microsoft.com/office/drawing/2014/main" id="{01263E3E-48BA-49BE-BCDB-CC863B94851D}"/>
                </a:ext>
              </a:extLst>
            </p:cNvPr>
            <p:cNvSpPr>
              <a:spLocks/>
            </p:cNvSpPr>
            <p:nvPr userDrawn="1"/>
          </p:nvSpPr>
          <p:spPr bwMode="auto">
            <a:xfrm>
              <a:off x="1570038" y="6586539"/>
              <a:ext cx="71438" cy="92075"/>
            </a:xfrm>
            <a:custGeom>
              <a:avLst/>
              <a:gdLst>
                <a:gd name="T0" fmla="*/ 0 w 98"/>
                <a:gd name="T1" fmla="*/ 16 h 126"/>
                <a:gd name="T2" fmla="*/ 0 w 98"/>
                <a:gd name="T3" fmla="*/ 16 h 126"/>
                <a:gd name="T4" fmla="*/ 41 w 98"/>
                <a:gd name="T5" fmla="*/ 16 h 126"/>
                <a:gd name="T6" fmla="*/ 41 w 98"/>
                <a:gd name="T7" fmla="*/ 126 h 126"/>
                <a:gd name="T8" fmla="*/ 58 w 98"/>
                <a:gd name="T9" fmla="*/ 126 h 126"/>
                <a:gd name="T10" fmla="*/ 58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1" y="16"/>
                  </a:lnTo>
                  <a:lnTo>
                    <a:pt x="41" y="126"/>
                  </a:lnTo>
                  <a:lnTo>
                    <a:pt x="58" y="126"/>
                  </a:lnTo>
                  <a:lnTo>
                    <a:pt x="58"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9">
              <a:extLst>
                <a:ext uri="{FF2B5EF4-FFF2-40B4-BE49-F238E27FC236}">
                  <a16:creationId xmlns:a16="http://schemas.microsoft.com/office/drawing/2014/main" id="{969CC429-C2EE-4FEF-96E7-88A24ED3E1DF}"/>
                </a:ext>
              </a:extLst>
            </p:cNvPr>
            <p:cNvSpPr>
              <a:spLocks/>
            </p:cNvSpPr>
            <p:nvPr userDrawn="1"/>
          </p:nvSpPr>
          <p:spPr bwMode="auto">
            <a:xfrm>
              <a:off x="1670051" y="6586539"/>
              <a:ext cx="11113" cy="92075"/>
            </a:xfrm>
            <a:custGeom>
              <a:avLst/>
              <a:gdLst>
                <a:gd name="T0" fmla="*/ 0 w 17"/>
                <a:gd name="T1" fmla="*/ 0 h 126"/>
                <a:gd name="T2" fmla="*/ 0 w 17"/>
                <a:gd name="T3" fmla="*/ 0 h 126"/>
                <a:gd name="T4" fmla="*/ 17 w 17"/>
                <a:gd name="T5" fmla="*/ 0 h 126"/>
                <a:gd name="T6" fmla="*/ 17 w 17"/>
                <a:gd name="T7" fmla="*/ 126 h 126"/>
                <a:gd name="T8" fmla="*/ 0 w 17"/>
                <a:gd name="T9" fmla="*/ 126 h 126"/>
                <a:gd name="T10" fmla="*/ 0 w 17"/>
                <a:gd name="T11" fmla="*/ 0 h 126"/>
              </a:gdLst>
              <a:ahLst/>
              <a:cxnLst>
                <a:cxn ang="0">
                  <a:pos x="T0" y="T1"/>
                </a:cxn>
                <a:cxn ang="0">
                  <a:pos x="T2" y="T3"/>
                </a:cxn>
                <a:cxn ang="0">
                  <a:pos x="T4" y="T5"/>
                </a:cxn>
                <a:cxn ang="0">
                  <a:pos x="T6" y="T7"/>
                </a:cxn>
                <a:cxn ang="0">
                  <a:pos x="T8" y="T9"/>
                </a:cxn>
                <a:cxn ang="0">
                  <a:pos x="T10" y="T11"/>
                </a:cxn>
              </a:cxnLst>
              <a:rect l="0" t="0" r="r" b="b"/>
              <a:pathLst>
                <a:path w="17" h="126">
                  <a:moveTo>
                    <a:pt x="0" y="0"/>
                  </a:moveTo>
                  <a:lnTo>
                    <a:pt x="0" y="0"/>
                  </a:lnTo>
                  <a:lnTo>
                    <a:pt x="17" y="0"/>
                  </a:lnTo>
                  <a:lnTo>
                    <a:pt x="17" y="126"/>
                  </a:lnTo>
                  <a:lnTo>
                    <a:pt x="0" y="126"/>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10">
              <a:extLst>
                <a:ext uri="{FF2B5EF4-FFF2-40B4-BE49-F238E27FC236}">
                  <a16:creationId xmlns:a16="http://schemas.microsoft.com/office/drawing/2014/main" id="{FF433583-CCA4-44CE-A527-8FB83CF8D9F9}"/>
                </a:ext>
              </a:extLst>
            </p:cNvPr>
            <p:cNvSpPr>
              <a:spLocks/>
            </p:cNvSpPr>
            <p:nvPr userDrawn="1"/>
          </p:nvSpPr>
          <p:spPr bwMode="auto">
            <a:xfrm>
              <a:off x="1709738" y="6586539"/>
              <a:ext cx="71438" cy="92075"/>
            </a:xfrm>
            <a:custGeom>
              <a:avLst/>
              <a:gdLst>
                <a:gd name="T0" fmla="*/ 0 w 98"/>
                <a:gd name="T1" fmla="*/ 16 h 126"/>
                <a:gd name="T2" fmla="*/ 0 w 98"/>
                <a:gd name="T3" fmla="*/ 16 h 126"/>
                <a:gd name="T4" fmla="*/ 40 w 98"/>
                <a:gd name="T5" fmla="*/ 16 h 126"/>
                <a:gd name="T6" fmla="*/ 40 w 98"/>
                <a:gd name="T7" fmla="*/ 126 h 126"/>
                <a:gd name="T8" fmla="*/ 57 w 98"/>
                <a:gd name="T9" fmla="*/ 126 h 126"/>
                <a:gd name="T10" fmla="*/ 57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0" y="16"/>
                  </a:lnTo>
                  <a:lnTo>
                    <a:pt x="40" y="126"/>
                  </a:lnTo>
                  <a:lnTo>
                    <a:pt x="57" y="126"/>
                  </a:lnTo>
                  <a:lnTo>
                    <a:pt x="57"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11">
              <a:extLst>
                <a:ext uri="{FF2B5EF4-FFF2-40B4-BE49-F238E27FC236}">
                  <a16:creationId xmlns:a16="http://schemas.microsoft.com/office/drawing/2014/main" id="{D6569622-5473-4FF3-BC12-A3640E7F7672}"/>
                </a:ext>
              </a:extLst>
            </p:cNvPr>
            <p:cNvSpPr>
              <a:spLocks/>
            </p:cNvSpPr>
            <p:nvPr userDrawn="1"/>
          </p:nvSpPr>
          <p:spPr bwMode="auto">
            <a:xfrm>
              <a:off x="1806576" y="6586539"/>
              <a:ext cx="71438" cy="93663"/>
            </a:xfrm>
            <a:custGeom>
              <a:avLst/>
              <a:gdLst>
                <a:gd name="T0" fmla="*/ 80 w 97"/>
                <a:gd name="T1" fmla="*/ 77 h 129"/>
                <a:gd name="T2" fmla="*/ 80 w 97"/>
                <a:gd name="T3" fmla="*/ 77 h 129"/>
                <a:gd name="T4" fmla="*/ 49 w 97"/>
                <a:gd name="T5" fmla="*/ 113 h 129"/>
                <a:gd name="T6" fmla="*/ 17 w 97"/>
                <a:gd name="T7" fmla="*/ 77 h 129"/>
                <a:gd name="T8" fmla="*/ 17 w 97"/>
                <a:gd name="T9" fmla="*/ 0 h 129"/>
                <a:gd name="T10" fmla="*/ 0 w 97"/>
                <a:gd name="T11" fmla="*/ 0 h 129"/>
                <a:gd name="T12" fmla="*/ 0 w 97"/>
                <a:gd name="T13" fmla="*/ 80 h 129"/>
                <a:gd name="T14" fmla="*/ 49 w 97"/>
                <a:gd name="T15" fmla="*/ 129 h 129"/>
                <a:gd name="T16" fmla="*/ 97 w 97"/>
                <a:gd name="T17" fmla="*/ 80 h 129"/>
                <a:gd name="T18" fmla="*/ 97 w 97"/>
                <a:gd name="T19" fmla="*/ 0 h 129"/>
                <a:gd name="T20" fmla="*/ 80 w 97"/>
                <a:gd name="T21" fmla="*/ 0 h 129"/>
                <a:gd name="T22" fmla="*/ 80 w 97"/>
                <a:gd name="T23" fmla="*/ 7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29">
                  <a:moveTo>
                    <a:pt x="80" y="77"/>
                  </a:moveTo>
                  <a:lnTo>
                    <a:pt x="80" y="77"/>
                  </a:lnTo>
                  <a:cubicBezTo>
                    <a:pt x="80" y="93"/>
                    <a:pt x="72" y="113"/>
                    <a:pt x="49" y="113"/>
                  </a:cubicBezTo>
                  <a:cubicBezTo>
                    <a:pt x="25" y="113"/>
                    <a:pt x="17" y="93"/>
                    <a:pt x="17" y="77"/>
                  </a:cubicBezTo>
                  <a:lnTo>
                    <a:pt x="17" y="0"/>
                  </a:lnTo>
                  <a:lnTo>
                    <a:pt x="0" y="0"/>
                  </a:lnTo>
                  <a:lnTo>
                    <a:pt x="0" y="80"/>
                  </a:lnTo>
                  <a:cubicBezTo>
                    <a:pt x="0" y="109"/>
                    <a:pt x="21" y="129"/>
                    <a:pt x="49" y="129"/>
                  </a:cubicBezTo>
                  <a:cubicBezTo>
                    <a:pt x="76" y="129"/>
                    <a:pt x="97" y="109"/>
                    <a:pt x="97" y="80"/>
                  </a:cubicBezTo>
                  <a:lnTo>
                    <a:pt x="97" y="0"/>
                  </a:lnTo>
                  <a:lnTo>
                    <a:pt x="80" y="0"/>
                  </a:lnTo>
                  <a:lnTo>
                    <a:pt x="80" y="7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12">
              <a:extLst>
                <a:ext uri="{FF2B5EF4-FFF2-40B4-BE49-F238E27FC236}">
                  <a16:creationId xmlns:a16="http://schemas.microsoft.com/office/drawing/2014/main" id="{7EE086E3-2CE9-4F23-AABA-F4AAD103ACC4}"/>
                </a:ext>
              </a:extLst>
            </p:cNvPr>
            <p:cNvSpPr>
              <a:spLocks/>
            </p:cNvSpPr>
            <p:nvPr userDrawn="1"/>
          </p:nvSpPr>
          <p:spPr bwMode="auto">
            <a:xfrm>
              <a:off x="1905001" y="6586539"/>
              <a:ext cx="69850" cy="92075"/>
            </a:xfrm>
            <a:custGeom>
              <a:avLst/>
              <a:gdLst>
                <a:gd name="T0" fmla="*/ 0 w 98"/>
                <a:gd name="T1" fmla="*/ 16 h 126"/>
                <a:gd name="T2" fmla="*/ 0 w 98"/>
                <a:gd name="T3" fmla="*/ 16 h 126"/>
                <a:gd name="T4" fmla="*/ 41 w 98"/>
                <a:gd name="T5" fmla="*/ 16 h 126"/>
                <a:gd name="T6" fmla="*/ 41 w 98"/>
                <a:gd name="T7" fmla="*/ 126 h 126"/>
                <a:gd name="T8" fmla="*/ 58 w 98"/>
                <a:gd name="T9" fmla="*/ 126 h 126"/>
                <a:gd name="T10" fmla="*/ 58 w 98"/>
                <a:gd name="T11" fmla="*/ 16 h 126"/>
                <a:gd name="T12" fmla="*/ 98 w 98"/>
                <a:gd name="T13" fmla="*/ 16 h 126"/>
                <a:gd name="T14" fmla="*/ 98 w 98"/>
                <a:gd name="T15" fmla="*/ 0 h 126"/>
                <a:gd name="T16" fmla="*/ 0 w 98"/>
                <a:gd name="T17" fmla="*/ 0 h 126"/>
                <a:gd name="T18" fmla="*/ 0 w 98"/>
                <a:gd name="T19" fmla="*/ 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6">
                  <a:moveTo>
                    <a:pt x="0" y="16"/>
                  </a:moveTo>
                  <a:lnTo>
                    <a:pt x="0" y="16"/>
                  </a:lnTo>
                  <a:lnTo>
                    <a:pt x="41" y="16"/>
                  </a:lnTo>
                  <a:lnTo>
                    <a:pt x="41" y="126"/>
                  </a:lnTo>
                  <a:lnTo>
                    <a:pt x="58" y="126"/>
                  </a:lnTo>
                  <a:lnTo>
                    <a:pt x="58" y="16"/>
                  </a:lnTo>
                  <a:lnTo>
                    <a:pt x="98" y="16"/>
                  </a:lnTo>
                  <a:lnTo>
                    <a:pt x="98" y="0"/>
                  </a:lnTo>
                  <a:lnTo>
                    <a:pt x="0" y="0"/>
                  </a:lnTo>
                  <a:lnTo>
                    <a:pt x="0" y="16"/>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13">
              <a:extLst>
                <a:ext uri="{FF2B5EF4-FFF2-40B4-BE49-F238E27FC236}">
                  <a16:creationId xmlns:a16="http://schemas.microsoft.com/office/drawing/2014/main" id="{8BE86BC0-8932-4995-AFD0-4147C94754EE}"/>
                </a:ext>
              </a:extLst>
            </p:cNvPr>
            <p:cNvSpPr>
              <a:spLocks/>
            </p:cNvSpPr>
            <p:nvPr userDrawn="1"/>
          </p:nvSpPr>
          <p:spPr bwMode="auto">
            <a:xfrm>
              <a:off x="2003426" y="6586539"/>
              <a:ext cx="61913" cy="92075"/>
            </a:xfrm>
            <a:custGeom>
              <a:avLst/>
              <a:gdLst>
                <a:gd name="T0" fmla="*/ 17 w 84"/>
                <a:gd name="T1" fmla="*/ 70 h 126"/>
                <a:gd name="T2" fmla="*/ 17 w 84"/>
                <a:gd name="T3" fmla="*/ 70 h 126"/>
                <a:gd name="T4" fmla="*/ 76 w 84"/>
                <a:gd name="T5" fmla="*/ 70 h 126"/>
                <a:gd name="T6" fmla="*/ 76 w 84"/>
                <a:gd name="T7" fmla="*/ 54 h 126"/>
                <a:gd name="T8" fmla="*/ 17 w 84"/>
                <a:gd name="T9" fmla="*/ 54 h 126"/>
                <a:gd name="T10" fmla="*/ 17 w 84"/>
                <a:gd name="T11" fmla="*/ 16 h 126"/>
                <a:gd name="T12" fmla="*/ 81 w 84"/>
                <a:gd name="T13" fmla="*/ 16 h 126"/>
                <a:gd name="T14" fmla="*/ 81 w 84"/>
                <a:gd name="T15" fmla="*/ 0 h 126"/>
                <a:gd name="T16" fmla="*/ 0 w 84"/>
                <a:gd name="T17" fmla="*/ 0 h 126"/>
                <a:gd name="T18" fmla="*/ 0 w 84"/>
                <a:gd name="T19" fmla="*/ 126 h 126"/>
                <a:gd name="T20" fmla="*/ 84 w 84"/>
                <a:gd name="T21" fmla="*/ 126 h 126"/>
                <a:gd name="T22" fmla="*/ 84 w 84"/>
                <a:gd name="T23" fmla="*/ 110 h 126"/>
                <a:gd name="T24" fmla="*/ 17 w 84"/>
                <a:gd name="T25" fmla="*/ 110 h 126"/>
                <a:gd name="T26" fmla="*/ 17 w 84"/>
                <a:gd name="T27"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126">
                  <a:moveTo>
                    <a:pt x="17" y="70"/>
                  </a:moveTo>
                  <a:lnTo>
                    <a:pt x="17" y="70"/>
                  </a:lnTo>
                  <a:lnTo>
                    <a:pt x="76" y="70"/>
                  </a:lnTo>
                  <a:lnTo>
                    <a:pt x="76" y="54"/>
                  </a:lnTo>
                  <a:lnTo>
                    <a:pt x="17" y="54"/>
                  </a:lnTo>
                  <a:lnTo>
                    <a:pt x="17" y="16"/>
                  </a:lnTo>
                  <a:lnTo>
                    <a:pt x="81" y="16"/>
                  </a:lnTo>
                  <a:lnTo>
                    <a:pt x="81" y="0"/>
                  </a:lnTo>
                  <a:lnTo>
                    <a:pt x="0" y="0"/>
                  </a:lnTo>
                  <a:lnTo>
                    <a:pt x="0" y="126"/>
                  </a:lnTo>
                  <a:lnTo>
                    <a:pt x="84" y="126"/>
                  </a:lnTo>
                  <a:lnTo>
                    <a:pt x="84" y="110"/>
                  </a:lnTo>
                  <a:lnTo>
                    <a:pt x="17" y="110"/>
                  </a:lnTo>
                  <a:lnTo>
                    <a:pt x="17" y="7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14">
              <a:extLst>
                <a:ext uri="{FF2B5EF4-FFF2-40B4-BE49-F238E27FC236}">
                  <a16:creationId xmlns:a16="http://schemas.microsoft.com/office/drawing/2014/main" id="{BCCF7CFC-F7C7-4DE4-A235-8CA34065DAE6}"/>
                </a:ext>
              </a:extLst>
            </p:cNvPr>
            <p:cNvSpPr>
              <a:spLocks noEditPoints="1"/>
            </p:cNvSpPr>
            <p:nvPr userDrawn="1"/>
          </p:nvSpPr>
          <p:spPr bwMode="auto">
            <a:xfrm>
              <a:off x="1058863" y="6300789"/>
              <a:ext cx="225425" cy="222250"/>
            </a:xfrm>
            <a:custGeom>
              <a:avLst/>
              <a:gdLst>
                <a:gd name="T0" fmla="*/ 107 w 311"/>
                <a:gd name="T1" fmla="*/ 189 h 305"/>
                <a:gd name="T2" fmla="*/ 107 w 311"/>
                <a:gd name="T3" fmla="*/ 189 h 305"/>
                <a:gd name="T4" fmla="*/ 155 w 311"/>
                <a:gd name="T5" fmla="*/ 65 h 305"/>
                <a:gd name="T6" fmla="*/ 201 w 311"/>
                <a:gd name="T7" fmla="*/ 189 h 305"/>
                <a:gd name="T8" fmla="*/ 107 w 311"/>
                <a:gd name="T9" fmla="*/ 189 h 305"/>
                <a:gd name="T10" fmla="*/ 107 w 311"/>
                <a:gd name="T11" fmla="*/ 189 h 305"/>
                <a:gd name="T12" fmla="*/ 133 w 311"/>
                <a:gd name="T13" fmla="*/ 0 h 305"/>
                <a:gd name="T14" fmla="*/ 133 w 311"/>
                <a:gd name="T15" fmla="*/ 0 h 305"/>
                <a:gd name="T16" fmla="*/ 0 w 311"/>
                <a:gd name="T17" fmla="*/ 305 h 305"/>
                <a:gd name="T18" fmla="*/ 61 w 311"/>
                <a:gd name="T19" fmla="*/ 305 h 305"/>
                <a:gd name="T20" fmla="*/ 88 w 311"/>
                <a:gd name="T21" fmla="*/ 235 h 305"/>
                <a:gd name="T22" fmla="*/ 220 w 311"/>
                <a:gd name="T23" fmla="*/ 235 h 305"/>
                <a:gd name="T24" fmla="*/ 249 w 311"/>
                <a:gd name="T25" fmla="*/ 305 h 305"/>
                <a:gd name="T26" fmla="*/ 311 w 311"/>
                <a:gd name="T27" fmla="*/ 305 h 305"/>
                <a:gd name="T28" fmla="*/ 180 w 311"/>
                <a:gd name="T29" fmla="*/ 0 h 305"/>
                <a:gd name="T30" fmla="*/ 133 w 311"/>
                <a:gd name="T31"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1" h="305">
                  <a:moveTo>
                    <a:pt x="107" y="189"/>
                  </a:moveTo>
                  <a:lnTo>
                    <a:pt x="107" y="189"/>
                  </a:lnTo>
                  <a:lnTo>
                    <a:pt x="155" y="65"/>
                  </a:lnTo>
                  <a:lnTo>
                    <a:pt x="201" y="189"/>
                  </a:lnTo>
                  <a:lnTo>
                    <a:pt x="107" y="189"/>
                  </a:lnTo>
                  <a:lnTo>
                    <a:pt x="107" y="189"/>
                  </a:lnTo>
                  <a:close/>
                  <a:moveTo>
                    <a:pt x="133" y="0"/>
                  </a:moveTo>
                  <a:lnTo>
                    <a:pt x="133" y="0"/>
                  </a:lnTo>
                  <a:lnTo>
                    <a:pt x="0" y="305"/>
                  </a:lnTo>
                  <a:lnTo>
                    <a:pt x="61" y="305"/>
                  </a:lnTo>
                  <a:lnTo>
                    <a:pt x="88" y="235"/>
                  </a:lnTo>
                  <a:lnTo>
                    <a:pt x="220" y="235"/>
                  </a:lnTo>
                  <a:lnTo>
                    <a:pt x="249" y="305"/>
                  </a:lnTo>
                  <a:lnTo>
                    <a:pt x="311" y="305"/>
                  </a:lnTo>
                  <a:lnTo>
                    <a:pt x="180" y="0"/>
                  </a:lnTo>
                  <a:lnTo>
                    <a:pt x="133"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15">
              <a:extLst>
                <a:ext uri="{FF2B5EF4-FFF2-40B4-BE49-F238E27FC236}">
                  <a16:creationId xmlns:a16="http://schemas.microsoft.com/office/drawing/2014/main" id="{F55020E6-F8D6-4489-8C48-7976FC48B831}"/>
                </a:ext>
              </a:extLst>
            </p:cNvPr>
            <p:cNvSpPr>
              <a:spLocks/>
            </p:cNvSpPr>
            <p:nvPr userDrawn="1"/>
          </p:nvSpPr>
          <p:spPr bwMode="auto">
            <a:xfrm>
              <a:off x="1322388" y="6300789"/>
              <a:ext cx="133350" cy="222250"/>
            </a:xfrm>
            <a:custGeom>
              <a:avLst/>
              <a:gdLst>
                <a:gd name="T0" fmla="*/ 55 w 184"/>
                <a:gd name="T1" fmla="*/ 0 h 305"/>
                <a:gd name="T2" fmla="*/ 55 w 184"/>
                <a:gd name="T3" fmla="*/ 0 h 305"/>
                <a:gd name="T4" fmla="*/ 0 w 184"/>
                <a:gd name="T5" fmla="*/ 0 h 305"/>
                <a:gd name="T6" fmla="*/ 0 w 184"/>
                <a:gd name="T7" fmla="*/ 305 h 305"/>
                <a:gd name="T8" fmla="*/ 184 w 184"/>
                <a:gd name="T9" fmla="*/ 305 h 305"/>
                <a:gd name="T10" fmla="*/ 184 w 184"/>
                <a:gd name="T11" fmla="*/ 257 h 305"/>
                <a:gd name="T12" fmla="*/ 55 w 184"/>
                <a:gd name="T13" fmla="*/ 257 h 305"/>
                <a:gd name="T14" fmla="*/ 55 w 184"/>
                <a:gd name="T15" fmla="*/ 0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305">
                  <a:moveTo>
                    <a:pt x="55" y="0"/>
                  </a:moveTo>
                  <a:lnTo>
                    <a:pt x="55" y="0"/>
                  </a:lnTo>
                  <a:lnTo>
                    <a:pt x="0" y="0"/>
                  </a:lnTo>
                  <a:lnTo>
                    <a:pt x="0" y="305"/>
                  </a:lnTo>
                  <a:lnTo>
                    <a:pt x="184" y="305"/>
                  </a:lnTo>
                  <a:lnTo>
                    <a:pt x="184" y="257"/>
                  </a:lnTo>
                  <a:lnTo>
                    <a:pt x="55" y="257"/>
                  </a:lnTo>
                  <a:lnTo>
                    <a:pt x="55"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16">
              <a:extLst>
                <a:ext uri="{FF2B5EF4-FFF2-40B4-BE49-F238E27FC236}">
                  <a16:creationId xmlns:a16="http://schemas.microsoft.com/office/drawing/2014/main" id="{37A299FB-93F8-4262-B5CA-4EC8F0288CB6}"/>
                </a:ext>
              </a:extLst>
            </p:cNvPr>
            <p:cNvSpPr>
              <a:spLocks/>
            </p:cNvSpPr>
            <p:nvPr userDrawn="1"/>
          </p:nvSpPr>
          <p:spPr bwMode="auto">
            <a:xfrm>
              <a:off x="1497013" y="6300789"/>
              <a:ext cx="134938" cy="222250"/>
            </a:xfrm>
            <a:custGeom>
              <a:avLst/>
              <a:gdLst>
                <a:gd name="T0" fmla="*/ 184 w 184"/>
                <a:gd name="T1" fmla="*/ 257 h 305"/>
                <a:gd name="T2" fmla="*/ 184 w 184"/>
                <a:gd name="T3" fmla="*/ 257 h 305"/>
                <a:gd name="T4" fmla="*/ 55 w 184"/>
                <a:gd name="T5" fmla="*/ 257 h 305"/>
                <a:gd name="T6" fmla="*/ 55 w 184"/>
                <a:gd name="T7" fmla="*/ 0 h 305"/>
                <a:gd name="T8" fmla="*/ 0 w 184"/>
                <a:gd name="T9" fmla="*/ 0 h 305"/>
                <a:gd name="T10" fmla="*/ 0 w 184"/>
                <a:gd name="T11" fmla="*/ 305 h 305"/>
                <a:gd name="T12" fmla="*/ 184 w 184"/>
                <a:gd name="T13" fmla="*/ 305 h 305"/>
                <a:gd name="T14" fmla="*/ 184 w 184"/>
                <a:gd name="T15" fmla="*/ 257 h 3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305">
                  <a:moveTo>
                    <a:pt x="184" y="257"/>
                  </a:moveTo>
                  <a:lnTo>
                    <a:pt x="184" y="257"/>
                  </a:lnTo>
                  <a:lnTo>
                    <a:pt x="55" y="257"/>
                  </a:lnTo>
                  <a:lnTo>
                    <a:pt x="55" y="0"/>
                  </a:lnTo>
                  <a:lnTo>
                    <a:pt x="0" y="0"/>
                  </a:lnTo>
                  <a:lnTo>
                    <a:pt x="0" y="305"/>
                  </a:lnTo>
                  <a:lnTo>
                    <a:pt x="184" y="305"/>
                  </a:lnTo>
                  <a:lnTo>
                    <a:pt x="184" y="25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17">
              <a:extLst>
                <a:ext uri="{FF2B5EF4-FFF2-40B4-BE49-F238E27FC236}">
                  <a16:creationId xmlns:a16="http://schemas.microsoft.com/office/drawing/2014/main" id="{7447028A-2BDC-4572-934A-926B84437A38}"/>
                </a:ext>
              </a:extLst>
            </p:cNvPr>
            <p:cNvSpPr>
              <a:spLocks/>
            </p:cNvSpPr>
            <p:nvPr userDrawn="1"/>
          </p:nvSpPr>
          <p:spPr bwMode="auto">
            <a:xfrm>
              <a:off x="1673226" y="6300789"/>
              <a:ext cx="150813" cy="222250"/>
            </a:xfrm>
            <a:custGeom>
              <a:avLst/>
              <a:gdLst>
                <a:gd name="T0" fmla="*/ 210 w 210"/>
                <a:gd name="T1" fmla="*/ 257 h 305"/>
                <a:gd name="T2" fmla="*/ 210 w 210"/>
                <a:gd name="T3" fmla="*/ 257 h 305"/>
                <a:gd name="T4" fmla="*/ 55 w 210"/>
                <a:gd name="T5" fmla="*/ 257 h 305"/>
                <a:gd name="T6" fmla="*/ 55 w 210"/>
                <a:gd name="T7" fmla="*/ 171 h 305"/>
                <a:gd name="T8" fmla="*/ 194 w 210"/>
                <a:gd name="T9" fmla="*/ 171 h 305"/>
                <a:gd name="T10" fmla="*/ 194 w 210"/>
                <a:gd name="T11" fmla="*/ 125 h 305"/>
                <a:gd name="T12" fmla="*/ 55 w 210"/>
                <a:gd name="T13" fmla="*/ 125 h 305"/>
                <a:gd name="T14" fmla="*/ 55 w 210"/>
                <a:gd name="T15" fmla="*/ 48 h 305"/>
                <a:gd name="T16" fmla="*/ 202 w 210"/>
                <a:gd name="T17" fmla="*/ 48 h 305"/>
                <a:gd name="T18" fmla="*/ 202 w 210"/>
                <a:gd name="T19" fmla="*/ 0 h 305"/>
                <a:gd name="T20" fmla="*/ 0 w 210"/>
                <a:gd name="T21" fmla="*/ 0 h 305"/>
                <a:gd name="T22" fmla="*/ 0 w 210"/>
                <a:gd name="T23" fmla="*/ 305 h 305"/>
                <a:gd name="T24" fmla="*/ 210 w 210"/>
                <a:gd name="T25" fmla="*/ 305 h 305"/>
                <a:gd name="T26" fmla="*/ 210 w 210"/>
                <a:gd name="T27" fmla="*/ 25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 h="305">
                  <a:moveTo>
                    <a:pt x="210" y="257"/>
                  </a:moveTo>
                  <a:lnTo>
                    <a:pt x="210" y="257"/>
                  </a:lnTo>
                  <a:lnTo>
                    <a:pt x="55" y="257"/>
                  </a:lnTo>
                  <a:lnTo>
                    <a:pt x="55" y="171"/>
                  </a:lnTo>
                  <a:lnTo>
                    <a:pt x="194" y="171"/>
                  </a:lnTo>
                  <a:lnTo>
                    <a:pt x="194" y="125"/>
                  </a:lnTo>
                  <a:lnTo>
                    <a:pt x="55" y="125"/>
                  </a:lnTo>
                  <a:lnTo>
                    <a:pt x="55" y="48"/>
                  </a:lnTo>
                  <a:lnTo>
                    <a:pt x="202" y="48"/>
                  </a:lnTo>
                  <a:lnTo>
                    <a:pt x="202" y="0"/>
                  </a:lnTo>
                  <a:lnTo>
                    <a:pt x="0" y="0"/>
                  </a:lnTo>
                  <a:lnTo>
                    <a:pt x="0" y="305"/>
                  </a:lnTo>
                  <a:lnTo>
                    <a:pt x="210" y="305"/>
                  </a:lnTo>
                  <a:lnTo>
                    <a:pt x="210" y="257"/>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18">
              <a:extLst>
                <a:ext uri="{FF2B5EF4-FFF2-40B4-BE49-F238E27FC236}">
                  <a16:creationId xmlns:a16="http://schemas.microsoft.com/office/drawing/2014/main" id="{4E7308C6-172F-48D3-AAA8-72D110BC95B6}"/>
                </a:ext>
              </a:extLst>
            </p:cNvPr>
            <p:cNvSpPr>
              <a:spLocks/>
            </p:cNvSpPr>
            <p:nvPr userDrawn="1"/>
          </p:nvSpPr>
          <p:spPr bwMode="auto">
            <a:xfrm>
              <a:off x="1870076" y="6300789"/>
              <a:ext cx="195263" cy="222250"/>
            </a:xfrm>
            <a:custGeom>
              <a:avLst/>
              <a:gdLst>
                <a:gd name="T0" fmla="*/ 215 w 269"/>
                <a:gd name="T1" fmla="*/ 0 h 305"/>
                <a:gd name="T2" fmla="*/ 215 w 269"/>
                <a:gd name="T3" fmla="*/ 0 h 305"/>
                <a:gd name="T4" fmla="*/ 215 w 269"/>
                <a:gd name="T5" fmla="*/ 228 h 305"/>
                <a:gd name="T6" fmla="*/ 214 w 269"/>
                <a:gd name="T7" fmla="*/ 228 h 305"/>
                <a:gd name="T8" fmla="*/ 72 w 269"/>
                <a:gd name="T9" fmla="*/ 0 h 305"/>
                <a:gd name="T10" fmla="*/ 0 w 269"/>
                <a:gd name="T11" fmla="*/ 0 h 305"/>
                <a:gd name="T12" fmla="*/ 0 w 269"/>
                <a:gd name="T13" fmla="*/ 305 h 305"/>
                <a:gd name="T14" fmla="*/ 54 w 269"/>
                <a:gd name="T15" fmla="*/ 305 h 305"/>
                <a:gd name="T16" fmla="*/ 54 w 269"/>
                <a:gd name="T17" fmla="*/ 70 h 305"/>
                <a:gd name="T18" fmla="*/ 55 w 269"/>
                <a:gd name="T19" fmla="*/ 70 h 305"/>
                <a:gd name="T20" fmla="*/ 200 w 269"/>
                <a:gd name="T21" fmla="*/ 305 h 305"/>
                <a:gd name="T22" fmla="*/ 269 w 269"/>
                <a:gd name="T23" fmla="*/ 305 h 305"/>
                <a:gd name="T24" fmla="*/ 269 w 269"/>
                <a:gd name="T25" fmla="*/ 0 h 305"/>
                <a:gd name="T26" fmla="*/ 215 w 269"/>
                <a:gd name="T27"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9" h="305">
                  <a:moveTo>
                    <a:pt x="215" y="0"/>
                  </a:moveTo>
                  <a:lnTo>
                    <a:pt x="215" y="0"/>
                  </a:lnTo>
                  <a:lnTo>
                    <a:pt x="215" y="228"/>
                  </a:lnTo>
                  <a:lnTo>
                    <a:pt x="214" y="228"/>
                  </a:lnTo>
                  <a:lnTo>
                    <a:pt x="72" y="0"/>
                  </a:lnTo>
                  <a:lnTo>
                    <a:pt x="0" y="0"/>
                  </a:lnTo>
                  <a:lnTo>
                    <a:pt x="0" y="305"/>
                  </a:lnTo>
                  <a:lnTo>
                    <a:pt x="54" y="305"/>
                  </a:lnTo>
                  <a:lnTo>
                    <a:pt x="54" y="70"/>
                  </a:lnTo>
                  <a:lnTo>
                    <a:pt x="55" y="70"/>
                  </a:lnTo>
                  <a:lnTo>
                    <a:pt x="200" y="305"/>
                  </a:lnTo>
                  <a:lnTo>
                    <a:pt x="269" y="305"/>
                  </a:lnTo>
                  <a:lnTo>
                    <a:pt x="269" y="0"/>
                  </a:lnTo>
                  <a:lnTo>
                    <a:pt x="215"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19">
              <a:extLst>
                <a:ext uri="{FF2B5EF4-FFF2-40B4-BE49-F238E27FC236}">
                  <a16:creationId xmlns:a16="http://schemas.microsoft.com/office/drawing/2014/main" id="{0E6CB138-BB3A-4706-B57C-B86026B49834}"/>
                </a:ext>
              </a:extLst>
            </p:cNvPr>
            <p:cNvSpPr>
              <a:spLocks/>
            </p:cNvSpPr>
            <p:nvPr userDrawn="1"/>
          </p:nvSpPr>
          <p:spPr bwMode="auto">
            <a:xfrm>
              <a:off x="833438" y="6486526"/>
              <a:ext cx="85725" cy="166688"/>
            </a:xfrm>
            <a:custGeom>
              <a:avLst/>
              <a:gdLst>
                <a:gd name="T0" fmla="*/ 41 w 117"/>
                <a:gd name="T1" fmla="*/ 130 h 227"/>
                <a:gd name="T2" fmla="*/ 41 w 117"/>
                <a:gd name="T3" fmla="*/ 130 h 227"/>
                <a:gd name="T4" fmla="*/ 78 w 117"/>
                <a:gd name="T5" fmla="*/ 188 h 227"/>
                <a:gd name="T6" fmla="*/ 113 w 117"/>
                <a:gd name="T7" fmla="*/ 227 h 227"/>
                <a:gd name="T8" fmla="*/ 93 w 117"/>
                <a:gd name="T9" fmla="*/ 105 h 227"/>
                <a:gd name="T10" fmla="*/ 85 w 117"/>
                <a:gd name="T11" fmla="*/ 90 h 227"/>
                <a:gd name="T12" fmla="*/ 65 w 117"/>
                <a:gd name="T13" fmla="*/ 58 h 227"/>
                <a:gd name="T14" fmla="*/ 0 w 117"/>
                <a:gd name="T15" fmla="*/ 0 h 227"/>
                <a:gd name="T16" fmla="*/ 34 w 117"/>
                <a:gd name="T17" fmla="*/ 116 h 227"/>
                <a:gd name="T18" fmla="*/ 41 w 117"/>
                <a:gd name="T19" fmla="*/ 1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227">
                  <a:moveTo>
                    <a:pt x="41" y="130"/>
                  </a:moveTo>
                  <a:lnTo>
                    <a:pt x="41" y="130"/>
                  </a:lnTo>
                  <a:cubicBezTo>
                    <a:pt x="51" y="150"/>
                    <a:pt x="64" y="169"/>
                    <a:pt x="78" y="188"/>
                  </a:cubicBezTo>
                  <a:cubicBezTo>
                    <a:pt x="89" y="202"/>
                    <a:pt x="100" y="215"/>
                    <a:pt x="113" y="227"/>
                  </a:cubicBezTo>
                  <a:cubicBezTo>
                    <a:pt x="117" y="184"/>
                    <a:pt x="110" y="142"/>
                    <a:pt x="93" y="105"/>
                  </a:cubicBezTo>
                  <a:cubicBezTo>
                    <a:pt x="90" y="100"/>
                    <a:pt x="88" y="95"/>
                    <a:pt x="85" y="90"/>
                  </a:cubicBezTo>
                  <a:cubicBezTo>
                    <a:pt x="79" y="79"/>
                    <a:pt x="72" y="68"/>
                    <a:pt x="65" y="58"/>
                  </a:cubicBezTo>
                  <a:cubicBezTo>
                    <a:pt x="46" y="34"/>
                    <a:pt x="24" y="15"/>
                    <a:pt x="0" y="0"/>
                  </a:cubicBezTo>
                  <a:cubicBezTo>
                    <a:pt x="5" y="40"/>
                    <a:pt x="16" y="79"/>
                    <a:pt x="34" y="116"/>
                  </a:cubicBezTo>
                  <a:cubicBezTo>
                    <a:pt x="36" y="120"/>
                    <a:pt x="39" y="125"/>
                    <a:pt x="41" y="13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20">
              <a:extLst>
                <a:ext uri="{FF2B5EF4-FFF2-40B4-BE49-F238E27FC236}">
                  <a16:creationId xmlns:a16="http://schemas.microsoft.com/office/drawing/2014/main" id="{A45063B8-5FC3-46CD-973D-6CB1CAECBC45}"/>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95 w 98"/>
                <a:gd name="T5" fmla="*/ 71 h 256"/>
                <a:gd name="T6" fmla="*/ 95 w 98"/>
                <a:gd name="T7" fmla="*/ 0 h 256"/>
                <a:gd name="T8" fmla="*/ 3 w 98"/>
                <a:gd name="T9" fmla="*/ 206 h 256"/>
                <a:gd name="T10" fmla="*/ 0 w 98"/>
                <a:gd name="T11" fmla="*/ 256 h 256"/>
              </a:gdLst>
              <a:ahLst/>
              <a:cxnLst>
                <a:cxn ang="0">
                  <a:pos x="T0" y="T1"/>
                </a:cxn>
                <a:cxn ang="0">
                  <a:pos x="T2" y="T3"/>
                </a:cxn>
                <a:cxn ang="0">
                  <a:pos x="T4" y="T5"/>
                </a:cxn>
                <a:cxn ang="0">
                  <a:pos x="T6" y="T7"/>
                </a:cxn>
                <a:cxn ang="0">
                  <a:pos x="T8" y="T9"/>
                </a:cxn>
                <a:cxn ang="0">
                  <a:pos x="T10" y="T11"/>
                </a:cxn>
              </a:cxnLst>
              <a:rect l="0" t="0" r="r" b="b"/>
              <a:pathLst>
                <a:path w="98" h="256">
                  <a:moveTo>
                    <a:pt x="0" y="256"/>
                  </a:moveTo>
                  <a:lnTo>
                    <a:pt x="0" y="256"/>
                  </a:lnTo>
                  <a:cubicBezTo>
                    <a:pt x="52" y="207"/>
                    <a:pt x="86" y="143"/>
                    <a:pt x="95" y="71"/>
                  </a:cubicBezTo>
                  <a:cubicBezTo>
                    <a:pt x="98" y="47"/>
                    <a:pt x="98" y="23"/>
                    <a:pt x="95" y="0"/>
                  </a:cubicBezTo>
                  <a:cubicBezTo>
                    <a:pt x="45" y="58"/>
                    <a:pt x="13" y="129"/>
                    <a:pt x="3" y="206"/>
                  </a:cubicBezTo>
                  <a:cubicBezTo>
                    <a:pt x="1" y="223"/>
                    <a:pt x="0" y="239"/>
                    <a:pt x="0" y="25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21">
              <a:extLst>
                <a:ext uri="{FF2B5EF4-FFF2-40B4-BE49-F238E27FC236}">
                  <a16:creationId xmlns:a16="http://schemas.microsoft.com/office/drawing/2014/main" id="{4D84E2CA-9DC4-48B3-9EB7-2C5E8F1001C9}"/>
                </a:ext>
              </a:extLst>
            </p:cNvPr>
            <p:cNvSpPr>
              <a:spLocks/>
            </p:cNvSpPr>
            <p:nvPr userDrawn="1"/>
          </p:nvSpPr>
          <p:spPr bwMode="auto">
            <a:xfrm>
              <a:off x="584201" y="6473826"/>
              <a:ext cx="274638" cy="150813"/>
            </a:xfrm>
            <a:custGeom>
              <a:avLst/>
              <a:gdLst>
                <a:gd name="T0" fmla="*/ 114 w 379"/>
                <a:gd name="T1" fmla="*/ 80 h 207"/>
                <a:gd name="T2" fmla="*/ 114 w 379"/>
                <a:gd name="T3" fmla="*/ 80 h 207"/>
                <a:gd name="T4" fmla="*/ 222 w 379"/>
                <a:gd name="T5" fmla="*/ 43 h 207"/>
                <a:gd name="T6" fmla="*/ 245 w 379"/>
                <a:gd name="T7" fmla="*/ 44 h 207"/>
                <a:gd name="T8" fmla="*/ 364 w 379"/>
                <a:gd name="T9" fmla="*/ 112 h 207"/>
                <a:gd name="T10" fmla="*/ 379 w 379"/>
                <a:gd name="T11" fmla="*/ 135 h 207"/>
                <a:gd name="T12" fmla="*/ 345 w 379"/>
                <a:gd name="T13" fmla="*/ 19 h 207"/>
                <a:gd name="T14" fmla="*/ 304 w 379"/>
                <a:gd name="T15" fmla="*/ 0 h 207"/>
                <a:gd name="T16" fmla="*/ 136 w 379"/>
                <a:gd name="T17" fmla="*/ 51 h 207"/>
                <a:gd name="T18" fmla="*/ 97 w 379"/>
                <a:gd name="T19" fmla="*/ 48 h 207"/>
                <a:gd name="T20" fmla="*/ 68 w 379"/>
                <a:gd name="T21" fmla="*/ 43 h 207"/>
                <a:gd name="T22" fmla="*/ 0 w 379"/>
                <a:gd name="T23" fmla="*/ 142 h 207"/>
                <a:gd name="T24" fmla="*/ 45 w 379"/>
                <a:gd name="T25" fmla="*/ 207 h 207"/>
                <a:gd name="T26" fmla="*/ 46 w 379"/>
                <a:gd name="T27" fmla="*/ 199 h 207"/>
                <a:gd name="T28" fmla="*/ 114 w 379"/>
                <a:gd name="T29" fmla="*/ 8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9" h="207">
                  <a:moveTo>
                    <a:pt x="114" y="80"/>
                  </a:moveTo>
                  <a:lnTo>
                    <a:pt x="114" y="80"/>
                  </a:lnTo>
                  <a:cubicBezTo>
                    <a:pt x="145" y="56"/>
                    <a:pt x="183" y="43"/>
                    <a:pt x="222" y="43"/>
                  </a:cubicBezTo>
                  <a:cubicBezTo>
                    <a:pt x="230" y="43"/>
                    <a:pt x="238" y="44"/>
                    <a:pt x="245" y="44"/>
                  </a:cubicBezTo>
                  <a:cubicBezTo>
                    <a:pt x="293" y="50"/>
                    <a:pt x="335" y="75"/>
                    <a:pt x="364" y="112"/>
                  </a:cubicBezTo>
                  <a:cubicBezTo>
                    <a:pt x="369" y="119"/>
                    <a:pt x="374" y="127"/>
                    <a:pt x="379" y="135"/>
                  </a:cubicBezTo>
                  <a:cubicBezTo>
                    <a:pt x="361" y="98"/>
                    <a:pt x="350" y="59"/>
                    <a:pt x="345" y="19"/>
                  </a:cubicBezTo>
                  <a:cubicBezTo>
                    <a:pt x="332" y="11"/>
                    <a:pt x="318" y="5"/>
                    <a:pt x="304" y="0"/>
                  </a:cubicBezTo>
                  <a:cubicBezTo>
                    <a:pt x="254" y="33"/>
                    <a:pt x="196" y="51"/>
                    <a:pt x="136" y="51"/>
                  </a:cubicBezTo>
                  <a:cubicBezTo>
                    <a:pt x="123" y="51"/>
                    <a:pt x="110" y="50"/>
                    <a:pt x="97" y="48"/>
                  </a:cubicBezTo>
                  <a:cubicBezTo>
                    <a:pt x="87" y="47"/>
                    <a:pt x="77" y="45"/>
                    <a:pt x="68" y="43"/>
                  </a:cubicBezTo>
                  <a:cubicBezTo>
                    <a:pt x="37" y="70"/>
                    <a:pt x="14" y="104"/>
                    <a:pt x="0" y="142"/>
                  </a:cubicBezTo>
                  <a:cubicBezTo>
                    <a:pt x="13" y="165"/>
                    <a:pt x="28" y="186"/>
                    <a:pt x="45" y="207"/>
                  </a:cubicBezTo>
                  <a:cubicBezTo>
                    <a:pt x="45" y="204"/>
                    <a:pt x="45" y="201"/>
                    <a:pt x="46" y="199"/>
                  </a:cubicBezTo>
                  <a:cubicBezTo>
                    <a:pt x="52" y="152"/>
                    <a:pt x="76" y="110"/>
                    <a:pt x="114" y="80"/>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22">
              <a:extLst>
                <a:ext uri="{FF2B5EF4-FFF2-40B4-BE49-F238E27FC236}">
                  <a16:creationId xmlns:a16="http://schemas.microsoft.com/office/drawing/2014/main" id="{1D897AED-7EDC-42CE-AACC-98C9DE09323C}"/>
                </a:ext>
              </a:extLst>
            </p:cNvPr>
            <p:cNvSpPr>
              <a:spLocks/>
            </p:cNvSpPr>
            <p:nvPr userDrawn="1"/>
          </p:nvSpPr>
          <p:spPr bwMode="auto">
            <a:xfrm>
              <a:off x="633413" y="6457951"/>
              <a:ext cx="169863" cy="52388"/>
            </a:xfrm>
            <a:custGeom>
              <a:avLst/>
              <a:gdLst>
                <a:gd name="T0" fmla="*/ 10 w 236"/>
                <a:gd name="T1" fmla="*/ 56 h 72"/>
                <a:gd name="T2" fmla="*/ 10 w 236"/>
                <a:gd name="T3" fmla="*/ 56 h 72"/>
                <a:gd name="T4" fmla="*/ 0 w 236"/>
                <a:gd name="T5" fmla="*/ 64 h 72"/>
                <a:gd name="T6" fmla="*/ 29 w 236"/>
                <a:gd name="T7" fmla="*/ 69 h 72"/>
                <a:gd name="T8" fmla="*/ 68 w 236"/>
                <a:gd name="T9" fmla="*/ 72 h 72"/>
                <a:gd name="T10" fmla="*/ 236 w 236"/>
                <a:gd name="T11" fmla="*/ 21 h 72"/>
                <a:gd name="T12" fmla="*/ 185 w 236"/>
                <a:gd name="T13" fmla="*/ 8 h 72"/>
                <a:gd name="T14" fmla="*/ 10 w 236"/>
                <a:gd name="T15" fmla="*/ 56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72">
                  <a:moveTo>
                    <a:pt x="10" y="56"/>
                  </a:moveTo>
                  <a:lnTo>
                    <a:pt x="10" y="56"/>
                  </a:lnTo>
                  <a:cubicBezTo>
                    <a:pt x="7" y="58"/>
                    <a:pt x="3" y="61"/>
                    <a:pt x="0" y="64"/>
                  </a:cubicBezTo>
                  <a:cubicBezTo>
                    <a:pt x="9" y="66"/>
                    <a:pt x="19" y="68"/>
                    <a:pt x="29" y="69"/>
                  </a:cubicBezTo>
                  <a:cubicBezTo>
                    <a:pt x="42" y="71"/>
                    <a:pt x="55" y="72"/>
                    <a:pt x="68" y="72"/>
                  </a:cubicBezTo>
                  <a:cubicBezTo>
                    <a:pt x="128" y="72"/>
                    <a:pt x="186" y="54"/>
                    <a:pt x="236" y="21"/>
                  </a:cubicBezTo>
                  <a:cubicBezTo>
                    <a:pt x="219" y="15"/>
                    <a:pt x="202" y="10"/>
                    <a:pt x="185" y="8"/>
                  </a:cubicBezTo>
                  <a:cubicBezTo>
                    <a:pt x="122" y="0"/>
                    <a:pt x="60" y="17"/>
                    <a:pt x="10" y="56"/>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23">
              <a:extLst>
                <a:ext uri="{FF2B5EF4-FFF2-40B4-BE49-F238E27FC236}">
                  <a16:creationId xmlns:a16="http://schemas.microsoft.com/office/drawing/2014/main" id="{7C0A6EA8-4D10-4DF4-9753-1598E3671C2A}"/>
                </a:ext>
              </a:extLst>
            </p:cNvPr>
            <p:cNvSpPr>
              <a:spLocks/>
            </p:cNvSpPr>
            <p:nvPr userDrawn="1"/>
          </p:nvSpPr>
          <p:spPr bwMode="auto">
            <a:xfrm>
              <a:off x="895351" y="6553201"/>
              <a:ext cx="6350" cy="11113"/>
            </a:xfrm>
            <a:custGeom>
              <a:avLst/>
              <a:gdLst>
                <a:gd name="T0" fmla="*/ 8 w 8"/>
                <a:gd name="T1" fmla="*/ 15 h 15"/>
                <a:gd name="T2" fmla="*/ 8 w 8"/>
                <a:gd name="T3" fmla="*/ 15 h 15"/>
                <a:gd name="T4" fmla="*/ 0 w 8"/>
                <a:gd name="T5" fmla="*/ 0 h 15"/>
                <a:gd name="T6" fmla="*/ 8 w 8"/>
                <a:gd name="T7" fmla="*/ 15 h 15"/>
              </a:gdLst>
              <a:ahLst/>
              <a:cxnLst>
                <a:cxn ang="0">
                  <a:pos x="T0" y="T1"/>
                </a:cxn>
                <a:cxn ang="0">
                  <a:pos x="T2" y="T3"/>
                </a:cxn>
                <a:cxn ang="0">
                  <a:pos x="T4" y="T5"/>
                </a:cxn>
                <a:cxn ang="0">
                  <a:pos x="T6" y="T7"/>
                </a:cxn>
              </a:cxnLst>
              <a:rect l="0" t="0" r="r" b="b"/>
              <a:pathLst>
                <a:path w="8" h="15">
                  <a:moveTo>
                    <a:pt x="8" y="15"/>
                  </a:moveTo>
                  <a:lnTo>
                    <a:pt x="8" y="15"/>
                  </a:lnTo>
                  <a:cubicBezTo>
                    <a:pt x="5" y="10"/>
                    <a:pt x="3" y="5"/>
                    <a:pt x="0" y="0"/>
                  </a:cubicBezTo>
                  <a:cubicBezTo>
                    <a:pt x="3" y="5"/>
                    <a:pt x="5" y="10"/>
                    <a:pt x="8" y="15"/>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24">
              <a:extLst>
                <a:ext uri="{FF2B5EF4-FFF2-40B4-BE49-F238E27FC236}">
                  <a16:creationId xmlns:a16="http://schemas.microsoft.com/office/drawing/2014/main" id="{A26102B4-4032-43ED-8582-647F51D75B82}"/>
                </a:ext>
              </a:extLst>
            </p:cNvPr>
            <p:cNvSpPr>
              <a:spLocks/>
            </p:cNvSpPr>
            <p:nvPr userDrawn="1"/>
          </p:nvSpPr>
          <p:spPr bwMode="auto">
            <a:xfrm>
              <a:off x="828676" y="6581776"/>
              <a:ext cx="87313" cy="153988"/>
            </a:xfrm>
            <a:custGeom>
              <a:avLst/>
              <a:gdLst>
                <a:gd name="T0" fmla="*/ 120 w 120"/>
                <a:gd name="T1" fmla="*/ 97 h 211"/>
                <a:gd name="T2" fmla="*/ 120 w 120"/>
                <a:gd name="T3" fmla="*/ 97 h 211"/>
                <a:gd name="T4" fmla="*/ 85 w 120"/>
                <a:gd name="T5" fmla="*/ 58 h 211"/>
                <a:gd name="T6" fmla="*/ 48 w 120"/>
                <a:gd name="T7" fmla="*/ 0 h 211"/>
                <a:gd name="T8" fmla="*/ 62 w 120"/>
                <a:gd name="T9" fmla="*/ 95 h 211"/>
                <a:gd name="T10" fmla="*/ 0 w 120"/>
                <a:gd name="T11" fmla="*/ 209 h 211"/>
                <a:gd name="T12" fmla="*/ 78 w 120"/>
                <a:gd name="T13" fmla="*/ 208 h 211"/>
                <a:gd name="T14" fmla="*/ 119 w 120"/>
                <a:gd name="T15" fmla="*/ 102 h 211"/>
                <a:gd name="T16" fmla="*/ 120 w 120"/>
                <a:gd name="T17" fmla="*/ 97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211">
                  <a:moveTo>
                    <a:pt x="120" y="97"/>
                  </a:moveTo>
                  <a:lnTo>
                    <a:pt x="120" y="97"/>
                  </a:lnTo>
                  <a:cubicBezTo>
                    <a:pt x="107" y="85"/>
                    <a:pt x="96" y="72"/>
                    <a:pt x="85" y="58"/>
                  </a:cubicBezTo>
                  <a:cubicBezTo>
                    <a:pt x="71" y="39"/>
                    <a:pt x="58" y="20"/>
                    <a:pt x="48" y="0"/>
                  </a:cubicBezTo>
                  <a:cubicBezTo>
                    <a:pt x="61" y="30"/>
                    <a:pt x="66" y="62"/>
                    <a:pt x="62" y="95"/>
                  </a:cubicBezTo>
                  <a:cubicBezTo>
                    <a:pt x="56" y="141"/>
                    <a:pt x="33" y="181"/>
                    <a:pt x="0" y="209"/>
                  </a:cubicBezTo>
                  <a:cubicBezTo>
                    <a:pt x="26" y="211"/>
                    <a:pt x="53" y="210"/>
                    <a:pt x="78" y="208"/>
                  </a:cubicBezTo>
                  <a:cubicBezTo>
                    <a:pt x="100" y="177"/>
                    <a:pt x="114" y="141"/>
                    <a:pt x="119" y="102"/>
                  </a:cubicBezTo>
                  <a:cubicBezTo>
                    <a:pt x="119" y="100"/>
                    <a:pt x="119" y="99"/>
                    <a:pt x="120" y="97"/>
                  </a:cubicBezTo>
                  <a:close/>
                </a:path>
              </a:pathLst>
            </a:custGeom>
            <a:solidFill>
              <a:srgbClr val="66A33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25">
              <a:extLst>
                <a:ext uri="{FF2B5EF4-FFF2-40B4-BE49-F238E27FC236}">
                  <a16:creationId xmlns:a16="http://schemas.microsoft.com/office/drawing/2014/main" id="{62563D0F-72A2-4026-9FC5-466A02377414}"/>
                </a:ext>
              </a:extLst>
            </p:cNvPr>
            <p:cNvSpPr>
              <a:spLocks/>
            </p:cNvSpPr>
            <p:nvPr userDrawn="1"/>
          </p:nvSpPr>
          <p:spPr bwMode="auto">
            <a:xfrm>
              <a:off x="901701" y="6564314"/>
              <a:ext cx="128588" cy="139700"/>
            </a:xfrm>
            <a:custGeom>
              <a:avLst/>
              <a:gdLst>
                <a:gd name="T0" fmla="*/ 31 w 179"/>
                <a:gd name="T1" fmla="*/ 47 h 192"/>
                <a:gd name="T2" fmla="*/ 31 w 179"/>
                <a:gd name="T3" fmla="*/ 47 h 192"/>
                <a:gd name="T4" fmla="*/ 0 w 179"/>
                <a:gd name="T5" fmla="*/ 0 h 192"/>
                <a:gd name="T6" fmla="*/ 20 w 179"/>
                <a:gd name="T7" fmla="*/ 122 h 192"/>
                <a:gd name="T8" fmla="*/ 118 w 179"/>
                <a:gd name="T9" fmla="*/ 192 h 192"/>
                <a:gd name="T10" fmla="*/ 179 w 179"/>
                <a:gd name="T11" fmla="*/ 156 h 192"/>
                <a:gd name="T12" fmla="*/ 31 w 179"/>
                <a:gd name="T13" fmla="*/ 47 h 192"/>
              </a:gdLst>
              <a:ahLst/>
              <a:cxnLst>
                <a:cxn ang="0">
                  <a:pos x="T0" y="T1"/>
                </a:cxn>
                <a:cxn ang="0">
                  <a:pos x="T2" y="T3"/>
                </a:cxn>
                <a:cxn ang="0">
                  <a:pos x="T4" y="T5"/>
                </a:cxn>
                <a:cxn ang="0">
                  <a:pos x="T6" y="T7"/>
                </a:cxn>
                <a:cxn ang="0">
                  <a:pos x="T8" y="T9"/>
                </a:cxn>
                <a:cxn ang="0">
                  <a:pos x="T10" y="T11"/>
                </a:cxn>
                <a:cxn ang="0">
                  <a:pos x="T12" y="T13"/>
                </a:cxn>
              </a:cxnLst>
              <a:rect l="0" t="0" r="r" b="b"/>
              <a:pathLst>
                <a:path w="179" h="192">
                  <a:moveTo>
                    <a:pt x="31" y="47"/>
                  </a:moveTo>
                  <a:lnTo>
                    <a:pt x="31" y="47"/>
                  </a:lnTo>
                  <a:cubicBezTo>
                    <a:pt x="19" y="32"/>
                    <a:pt x="9" y="16"/>
                    <a:pt x="0" y="0"/>
                  </a:cubicBezTo>
                  <a:cubicBezTo>
                    <a:pt x="17" y="37"/>
                    <a:pt x="24" y="79"/>
                    <a:pt x="20" y="122"/>
                  </a:cubicBezTo>
                  <a:cubicBezTo>
                    <a:pt x="49" y="151"/>
                    <a:pt x="82" y="174"/>
                    <a:pt x="118" y="192"/>
                  </a:cubicBezTo>
                  <a:cubicBezTo>
                    <a:pt x="139" y="182"/>
                    <a:pt x="160" y="170"/>
                    <a:pt x="179" y="156"/>
                  </a:cubicBezTo>
                  <a:cubicBezTo>
                    <a:pt x="121" y="135"/>
                    <a:pt x="69" y="98"/>
                    <a:pt x="31" y="47"/>
                  </a:cubicBezTo>
                  <a:close/>
                </a:path>
              </a:pathLst>
            </a:custGeom>
            <a:solidFill>
              <a:srgbClr val="7E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26">
              <a:extLst>
                <a:ext uri="{FF2B5EF4-FFF2-40B4-BE49-F238E27FC236}">
                  <a16:creationId xmlns:a16="http://schemas.microsoft.com/office/drawing/2014/main" id="{2CB9147E-B060-4F0C-A4FF-FF6CF6686615}"/>
                </a:ext>
              </a:extLst>
            </p:cNvPr>
            <p:cNvSpPr>
              <a:spLocks/>
            </p:cNvSpPr>
            <p:nvPr userDrawn="1"/>
          </p:nvSpPr>
          <p:spPr bwMode="auto">
            <a:xfrm>
              <a:off x="831851" y="6178551"/>
              <a:ext cx="241300" cy="374650"/>
            </a:xfrm>
            <a:custGeom>
              <a:avLst/>
              <a:gdLst>
                <a:gd name="T0" fmla="*/ 95 w 334"/>
                <a:gd name="T1" fmla="*/ 118 h 513"/>
                <a:gd name="T2" fmla="*/ 95 w 334"/>
                <a:gd name="T3" fmla="*/ 118 h 513"/>
                <a:gd name="T4" fmla="*/ 95 w 334"/>
                <a:gd name="T5" fmla="*/ 189 h 513"/>
                <a:gd name="T6" fmla="*/ 0 w 334"/>
                <a:gd name="T7" fmla="*/ 374 h 513"/>
                <a:gd name="T8" fmla="*/ 3 w 334"/>
                <a:gd name="T9" fmla="*/ 423 h 513"/>
                <a:gd name="T10" fmla="*/ 68 w 334"/>
                <a:gd name="T11" fmla="*/ 481 h 513"/>
                <a:gd name="T12" fmla="*/ 88 w 334"/>
                <a:gd name="T13" fmla="*/ 513 h 513"/>
                <a:gd name="T14" fmla="*/ 60 w 334"/>
                <a:gd name="T15" fmla="*/ 332 h 513"/>
                <a:gd name="T16" fmla="*/ 186 w 334"/>
                <a:gd name="T17" fmla="*/ 112 h 513"/>
                <a:gd name="T18" fmla="*/ 334 w 334"/>
                <a:gd name="T19" fmla="*/ 47 h 513"/>
                <a:gd name="T20" fmla="*/ 281 w 334"/>
                <a:gd name="T21" fmla="*/ 0 h 513"/>
                <a:gd name="T22" fmla="*/ 150 w 334"/>
                <a:gd name="T23" fmla="*/ 66 h 513"/>
                <a:gd name="T24" fmla="*/ 95 w 334"/>
                <a:gd name="T25" fmla="*/ 118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 h="513">
                  <a:moveTo>
                    <a:pt x="95" y="118"/>
                  </a:moveTo>
                  <a:lnTo>
                    <a:pt x="95" y="118"/>
                  </a:lnTo>
                  <a:cubicBezTo>
                    <a:pt x="98" y="141"/>
                    <a:pt x="98" y="165"/>
                    <a:pt x="95" y="189"/>
                  </a:cubicBezTo>
                  <a:cubicBezTo>
                    <a:pt x="86" y="261"/>
                    <a:pt x="52" y="325"/>
                    <a:pt x="0" y="374"/>
                  </a:cubicBezTo>
                  <a:cubicBezTo>
                    <a:pt x="0" y="390"/>
                    <a:pt x="1" y="407"/>
                    <a:pt x="3" y="423"/>
                  </a:cubicBezTo>
                  <a:cubicBezTo>
                    <a:pt x="27" y="438"/>
                    <a:pt x="49" y="457"/>
                    <a:pt x="68" y="481"/>
                  </a:cubicBezTo>
                  <a:cubicBezTo>
                    <a:pt x="75" y="491"/>
                    <a:pt x="82" y="502"/>
                    <a:pt x="88" y="513"/>
                  </a:cubicBezTo>
                  <a:cubicBezTo>
                    <a:pt x="62" y="457"/>
                    <a:pt x="52" y="394"/>
                    <a:pt x="60" y="332"/>
                  </a:cubicBezTo>
                  <a:cubicBezTo>
                    <a:pt x="71" y="244"/>
                    <a:pt x="116" y="166"/>
                    <a:pt x="186" y="112"/>
                  </a:cubicBezTo>
                  <a:cubicBezTo>
                    <a:pt x="230" y="78"/>
                    <a:pt x="281" y="56"/>
                    <a:pt x="334" y="47"/>
                  </a:cubicBezTo>
                  <a:cubicBezTo>
                    <a:pt x="318" y="30"/>
                    <a:pt x="300" y="14"/>
                    <a:pt x="281" y="0"/>
                  </a:cubicBezTo>
                  <a:cubicBezTo>
                    <a:pt x="234" y="13"/>
                    <a:pt x="190" y="36"/>
                    <a:pt x="150" y="66"/>
                  </a:cubicBezTo>
                  <a:cubicBezTo>
                    <a:pt x="130" y="82"/>
                    <a:pt x="112" y="99"/>
                    <a:pt x="95" y="118"/>
                  </a:cubicBezTo>
                  <a:close/>
                </a:path>
              </a:pathLst>
            </a:custGeom>
            <a:solidFill>
              <a:srgbClr val="7E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27">
              <a:extLst>
                <a:ext uri="{FF2B5EF4-FFF2-40B4-BE49-F238E27FC236}">
                  <a16:creationId xmlns:a16="http://schemas.microsoft.com/office/drawing/2014/main" id="{A45EC4AA-FC55-4BD8-B015-F93E644E7B55}"/>
                </a:ext>
              </a:extLst>
            </p:cNvPr>
            <p:cNvSpPr>
              <a:spLocks/>
            </p:cNvSpPr>
            <p:nvPr userDrawn="1"/>
          </p:nvSpPr>
          <p:spPr bwMode="auto">
            <a:xfrm>
              <a:off x="858838" y="6572251"/>
              <a:ext cx="4763" cy="9525"/>
            </a:xfrm>
            <a:custGeom>
              <a:avLst/>
              <a:gdLst>
                <a:gd name="T0" fmla="*/ 7 w 7"/>
                <a:gd name="T1" fmla="*/ 14 h 14"/>
                <a:gd name="T2" fmla="*/ 7 w 7"/>
                <a:gd name="T3" fmla="*/ 14 h 14"/>
                <a:gd name="T4" fmla="*/ 0 w 7"/>
                <a:gd name="T5" fmla="*/ 0 h 14"/>
                <a:gd name="T6" fmla="*/ 7 w 7"/>
                <a:gd name="T7" fmla="*/ 14 h 14"/>
              </a:gdLst>
              <a:ahLst/>
              <a:cxnLst>
                <a:cxn ang="0">
                  <a:pos x="T0" y="T1"/>
                </a:cxn>
                <a:cxn ang="0">
                  <a:pos x="T2" y="T3"/>
                </a:cxn>
                <a:cxn ang="0">
                  <a:pos x="T4" y="T5"/>
                </a:cxn>
                <a:cxn ang="0">
                  <a:pos x="T6" y="T7"/>
                </a:cxn>
              </a:cxnLst>
              <a:rect l="0" t="0" r="r" b="b"/>
              <a:pathLst>
                <a:path w="7" h="14">
                  <a:moveTo>
                    <a:pt x="7" y="14"/>
                  </a:moveTo>
                  <a:lnTo>
                    <a:pt x="7" y="14"/>
                  </a:lnTo>
                  <a:cubicBezTo>
                    <a:pt x="4" y="9"/>
                    <a:pt x="2" y="5"/>
                    <a:pt x="0" y="0"/>
                  </a:cubicBezTo>
                  <a:cubicBezTo>
                    <a:pt x="2" y="4"/>
                    <a:pt x="5" y="9"/>
                    <a:pt x="7" y="14"/>
                  </a:cubicBezTo>
                  <a:close/>
                </a:path>
              </a:pathLst>
            </a:custGeom>
            <a:solidFill>
              <a:srgbClr val="7F71A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28">
              <a:extLst>
                <a:ext uri="{FF2B5EF4-FFF2-40B4-BE49-F238E27FC236}">
                  <a16:creationId xmlns:a16="http://schemas.microsoft.com/office/drawing/2014/main" id="{BC73E22E-B0D6-49AB-8670-3503F61FB13F}"/>
                </a:ext>
              </a:extLst>
            </p:cNvPr>
            <p:cNvSpPr>
              <a:spLocks/>
            </p:cNvSpPr>
            <p:nvPr userDrawn="1"/>
          </p:nvSpPr>
          <p:spPr bwMode="auto">
            <a:xfrm>
              <a:off x="833438" y="6486526"/>
              <a:ext cx="82550" cy="166688"/>
            </a:xfrm>
            <a:custGeom>
              <a:avLst/>
              <a:gdLst>
                <a:gd name="T0" fmla="*/ 113 w 114"/>
                <a:gd name="T1" fmla="*/ 227 h 227"/>
                <a:gd name="T2" fmla="*/ 113 w 114"/>
                <a:gd name="T3" fmla="*/ 227 h 227"/>
                <a:gd name="T4" fmla="*/ 78 w 114"/>
                <a:gd name="T5" fmla="*/ 188 h 227"/>
                <a:gd name="T6" fmla="*/ 41 w 114"/>
                <a:gd name="T7" fmla="*/ 130 h 227"/>
                <a:gd name="T8" fmla="*/ 34 w 114"/>
                <a:gd name="T9" fmla="*/ 116 h 227"/>
                <a:gd name="T10" fmla="*/ 0 w 114"/>
                <a:gd name="T11" fmla="*/ 0 h 227"/>
                <a:gd name="T12" fmla="*/ 65 w 114"/>
                <a:gd name="T13" fmla="*/ 58 h 227"/>
                <a:gd name="T14" fmla="*/ 65 w 114"/>
                <a:gd name="T15" fmla="*/ 58 h 227"/>
                <a:gd name="T16" fmla="*/ 85 w 114"/>
                <a:gd name="T17" fmla="*/ 90 h 227"/>
                <a:gd name="T18" fmla="*/ 93 w 114"/>
                <a:gd name="T19" fmla="*/ 105 h 227"/>
                <a:gd name="T20" fmla="*/ 114 w 114"/>
                <a:gd name="T21" fmla="*/ 202 h 227"/>
                <a:gd name="T22" fmla="*/ 113 w 114"/>
                <a:gd name="T23"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227">
                  <a:moveTo>
                    <a:pt x="113" y="227"/>
                  </a:moveTo>
                  <a:lnTo>
                    <a:pt x="113" y="227"/>
                  </a:lnTo>
                  <a:cubicBezTo>
                    <a:pt x="100" y="215"/>
                    <a:pt x="89" y="202"/>
                    <a:pt x="78" y="188"/>
                  </a:cubicBezTo>
                  <a:cubicBezTo>
                    <a:pt x="64" y="169"/>
                    <a:pt x="51" y="150"/>
                    <a:pt x="41" y="130"/>
                  </a:cubicBezTo>
                  <a:cubicBezTo>
                    <a:pt x="39" y="125"/>
                    <a:pt x="36" y="120"/>
                    <a:pt x="34" y="116"/>
                  </a:cubicBezTo>
                  <a:cubicBezTo>
                    <a:pt x="16" y="79"/>
                    <a:pt x="5" y="40"/>
                    <a:pt x="0" y="0"/>
                  </a:cubicBezTo>
                  <a:cubicBezTo>
                    <a:pt x="24" y="15"/>
                    <a:pt x="46" y="34"/>
                    <a:pt x="65" y="58"/>
                  </a:cubicBezTo>
                  <a:cubicBezTo>
                    <a:pt x="65" y="58"/>
                    <a:pt x="65" y="58"/>
                    <a:pt x="65" y="58"/>
                  </a:cubicBezTo>
                  <a:cubicBezTo>
                    <a:pt x="73" y="68"/>
                    <a:pt x="79" y="79"/>
                    <a:pt x="85" y="90"/>
                  </a:cubicBezTo>
                  <a:cubicBezTo>
                    <a:pt x="88" y="95"/>
                    <a:pt x="90" y="100"/>
                    <a:pt x="93" y="105"/>
                  </a:cubicBezTo>
                  <a:cubicBezTo>
                    <a:pt x="107" y="135"/>
                    <a:pt x="114" y="168"/>
                    <a:pt x="114" y="202"/>
                  </a:cubicBezTo>
                  <a:cubicBezTo>
                    <a:pt x="114" y="210"/>
                    <a:pt x="113" y="219"/>
                    <a:pt x="113" y="227"/>
                  </a:cubicBezTo>
                  <a:close/>
                </a:path>
              </a:pathLst>
            </a:custGeom>
            <a:solidFill>
              <a:srgbClr val="4660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29">
              <a:extLst>
                <a:ext uri="{FF2B5EF4-FFF2-40B4-BE49-F238E27FC236}">
                  <a16:creationId xmlns:a16="http://schemas.microsoft.com/office/drawing/2014/main" id="{E0E89F81-3D7F-43C9-B3E6-B2C51617929D}"/>
                </a:ext>
              </a:extLst>
            </p:cNvPr>
            <p:cNvSpPr>
              <a:spLocks noEditPoints="1"/>
            </p:cNvSpPr>
            <p:nvPr userDrawn="1"/>
          </p:nvSpPr>
          <p:spPr bwMode="auto">
            <a:xfrm>
              <a:off x="833438" y="6486526"/>
              <a:ext cx="61913" cy="66675"/>
            </a:xfrm>
            <a:custGeom>
              <a:avLst/>
              <a:gdLst>
                <a:gd name="T0" fmla="*/ 85 w 85"/>
                <a:gd name="T1" fmla="*/ 90 h 90"/>
                <a:gd name="T2" fmla="*/ 85 w 85"/>
                <a:gd name="T3" fmla="*/ 90 h 90"/>
                <a:gd name="T4" fmla="*/ 65 w 85"/>
                <a:gd name="T5" fmla="*/ 58 h 90"/>
                <a:gd name="T6" fmla="*/ 85 w 85"/>
                <a:gd name="T7" fmla="*/ 90 h 90"/>
                <a:gd name="T8" fmla="*/ 65 w 85"/>
                <a:gd name="T9" fmla="*/ 58 h 90"/>
                <a:gd name="T10" fmla="*/ 65 w 85"/>
                <a:gd name="T11" fmla="*/ 58 h 90"/>
                <a:gd name="T12" fmla="*/ 0 w 85"/>
                <a:gd name="T13" fmla="*/ 0 h 90"/>
                <a:gd name="T14" fmla="*/ 65 w 85"/>
                <a:gd name="T15" fmla="*/ 58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0">
                  <a:moveTo>
                    <a:pt x="85" y="90"/>
                  </a:moveTo>
                  <a:lnTo>
                    <a:pt x="85" y="90"/>
                  </a:lnTo>
                  <a:cubicBezTo>
                    <a:pt x="79" y="79"/>
                    <a:pt x="73" y="68"/>
                    <a:pt x="65" y="58"/>
                  </a:cubicBezTo>
                  <a:cubicBezTo>
                    <a:pt x="73" y="68"/>
                    <a:pt x="79" y="79"/>
                    <a:pt x="85" y="90"/>
                  </a:cubicBezTo>
                  <a:close/>
                  <a:moveTo>
                    <a:pt x="65" y="58"/>
                  </a:moveTo>
                  <a:lnTo>
                    <a:pt x="65" y="58"/>
                  </a:lnTo>
                  <a:cubicBezTo>
                    <a:pt x="46" y="34"/>
                    <a:pt x="24" y="15"/>
                    <a:pt x="0" y="0"/>
                  </a:cubicBezTo>
                  <a:cubicBezTo>
                    <a:pt x="24" y="15"/>
                    <a:pt x="46" y="34"/>
                    <a:pt x="65" y="58"/>
                  </a:cubicBezTo>
                  <a:close/>
                </a:path>
              </a:pathLst>
            </a:custGeom>
            <a:solidFill>
              <a:srgbClr val="3B463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30">
              <a:extLst>
                <a:ext uri="{FF2B5EF4-FFF2-40B4-BE49-F238E27FC236}">
                  <a16:creationId xmlns:a16="http://schemas.microsoft.com/office/drawing/2014/main" id="{6BCF4126-9456-4ABA-ADB7-C8AA2AE82019}"/>
                </a:ext>
              </a:extLst>
            </p:cNvPr>
            <p:cNvSpPr>
              <a:spLocks/>
            </p:cNvSpPr>
            <p:nvPr userDrawn="1"/>
          </p:nvSpPr>
          <p:spPr bwMode="auto">
            <a:xfrm>
              <a:off x="544513" y="6118226"/>
              <a:ext cx="355600" cy="385763"/>
            </a:xfrm>
            <a:custGeom>
              <a:avLst/>
              <a:gdLst>
                <a:gd name="T0" fmla="*/ 132 w 491"/>
                <a:gd name="T1" fmla="*/ 521 h 529"/>
                <a:gd name="T2" fmla="*/ 132 w 491"/>
                <a:gd name="T3" fmla="*/ 521 h 529"/>
                <a:gd name="T4" fmla="*/ 307 w 491"/>
                <a:gd name="T5" fmla="*/ 473 h 529"/>
                <a:gd name="T6" fmla="*/ 358 w 491"/>
                <a:gd name="T7" fmla="*/ 486 h 529"/>
                <a:gd name="T8" fmla="*/ 375 w 491"/>
                <a:gd name="T9" fmla="*/ 473 h 529"/>
                <a:gd name="T10" fmla="*/ 396 w 491"/>
                <a:gd name="T11" fmla="*/ 456 h 529"/>
                <a:gd name="T12" fmla="*/ 399 w 491"/>
                <a:gd name="T13" fmla="*/ 406 h 529"/>
                <a:gd name="T14" fmla="*/ 491 w 491"/>
                <a:gd name="T15" fmla="*/ 200 h 529"/>
                <a:gd name="T16" fmla="*/ 385 w 491"/>
                <a:gd name="T17" fmla="*/ 0 h 529"/>
                <a:gd name="T18" fmla="*/ 305 w 491"/>
                <a:gd name="T19" fmla="*/ 15 h 529"/>
                <a:gd name="T20" fmla="*/ 433 w 491"/>
                <a:gd name="T21" fmla="*/ 264 h 529"/>
                <a:gd name="T22" fmla="*/ 340 w 491"/>
                <a:gd name="T23" fmla="*/ 427 h 529"/>
                <a:gd name="T24" fmla="*/ 158 w 491"/>
                <a:gd name="T25" fmla="*/ 477 h 529"/>
                <a:gd name="T26" fmla="*/ 2 w 491"/>
                <a:gd name="T27" fmla="*/ 393 h 529"/>
                <a:gd name="T28" fmla="*/ 4 w 491"/>
                <a:gd name="T29" fmla="*/ 474 h 529"/>
                <a:gd name="T30" fmla="*/ 122 w 491"/>
                <a:gd name="T31" fmla="*/ 529 h 529"/>
                <a:gd name="T32" fmla="*/ 132 w 491"/>
                <a:gd name="T33" fmla="*/ 5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29">
                  <a:moveTo>
                    <a:pt x="132" y="521"/>
                  </a:moveTo>
                  <a:lnTo>
                    <a:pt x="132" y="521"/>
                  </a:lnTo>
                  <a:cubicBezTo>
                    <a:pt x="182" y="482"/>
                    <a:pt x="244" y="465"/>
                    <a:pt x="307" y="473"/>
                  </a:cubicBezTo>
                  <a:cubicBezTo>
                    <a:pt x="324" y="475"/>
                    <a:pt x="341" y="480"/>
                    <a:pt x="358" y="486"/>
                  </a:cubicBezTo>
                  <a:cubicBezTo>
                    <a:pt x="364" y="482"/>
                    <a:pt x="370" y="477"/>
                    <a:pt x="375" y="473"/>
                  </a:cubicBezTo>
                  <a:cubicBezTo>
                    <a:pt x="382" y="468"/>
                    <a:pt x="389" y="462"/>
                    <a:pt x="396" y="456"/>
                  </a:cubicBezTo>
                  <a:cubicBezTo>
                    <a:pt x="396" y="439"/>
                    <a:pt x="397" y="423"/>
                    <a:pt x="399" y="406"/>
                  </a:cubicBezTo>
                  <a:cubicBezTo>
                    <a:pt x="409" y="329"/>
                    <a:pt x="441" y="258"/>
                    <a:pt x="491" y="200"/>
                  </a:cubicBezTo>
                  <a:cubicBezTo>
                    <a:pt x="483" y="121"/>
                    <a:pt x="444" y="50"/>
                    <a:pt x="385" y="0"/>
                  </a:cubicBezTo>
                  <a:cubicBezTo>
                    <a:pt x="357" y="3"/>
                    <a:pt x="331" y="8"/>
                    <a:pt x="305" y="15"/>
                  </a:cubicBezTo>
                  <a:cubicBezTo>
                    <a:pt x="392" y="62"/>
                    <a:pt x="447" y="160"/>
                    <a:pt x="433" y="264"/>
                  </a:cubicBezTo>
                  <a:cubicBezTo>
                    <a:pt x="425" y="329"/>
                    <a:pt x="392" y="387"/>
                    <a:pt x="340" y="427"/>
                  </a:cubicBezTo>
                  <a:cubicBezTo>
                    <a:pt x="288" y="468"/>
                    <a:pt x="223" y="485"/>
                    <a:pt x="158" y="477"/>
                  </a:cubicBezTo>
                  <a:cubicBezTo>
                    <a:pt x="97" y="469"/>
                    <a:pt x="42" y="439"/>
                    <a:pt x="2" y="393"/>
                  </a:cubicBezTo>
                  <a:cubicBezTo>
                    <a:pt x="0" y="420"/>
                    <a:pt x="1" y="447"/>
                    <a:pt x="4" y="474"/>
                  </a:cubicBezTo>
                  <a:cubicBezTo>
                    <a:pt x="39" y="501"/>
                    <a:pt x="79" y="519"/>
                    <a:pt x="122" y="529"/>
                  </a:cubicBezTo>
                  <a:cubicBezTo>
                    <a:pt x="125" y="526"/>
                    <a:pt x="129" y="523"/>
                    <a:pt x="132" y="521"/>
                  </a:cubicBezTo>
                  <a:close/>
                </a:path>
              </a:pathLst>
            </a:custGeom>
            <a:solidFill>
              <a:srgbClr val="66A6D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31">
              <a:extLst>
                <a:ext uri="{FF2B5EF4-FFF2-40B4-BE49-F238E27FC236}">
                  <a16:creationId xmlns:a16="http://schemas.microsoft.com/office/drawing/2014/main" id="{DE4280B7-5008-457A-8313-80724736E2B1}"/>
                </a:ext>
              </a:extLst>
            </p:cNvPr>
            <p:cNvSpPr>
              <a:spLocks/>
            </p:cNvSpPr>
            <p:nvPr userDrawn="1"/>
          </p:nvSpPr>
          <p:spPr bwMode="auto">
            <a:xfrm>
              <a:off x="633413" y="6462714"/>
              <a:ext cx="169863" cy="47625"/>
            </a:xfrm>
            <a:custGeom>
              <a:avLst/>
              <a:gdLst>
                <a:gd name="T0" fmla="*/ 68 w 236"/>
                <a:gd name="T1" fmla="*/ 66 h 66"/>
                <a:gd name="T2" fmla="*/ 68 w 236"/>
                <a:gd name="T3" fmla="*/ 66 h 66"/>
                <a:gd name="T4" fmla="*/ 29 w 236"/>
                <a:gd name="T5" fmla="*/ 63 h 66"/>
                <a:gd name="T6" fmla="*/ 0 w 236"/>
                <a:gd name="T7" fmla="*/ 58 h 66"/>
                <a:gd name="T8" fmla="*/ 10 w 236"/>
                <a:gd name="T9" fmla="*/ 50 h 66"/>
                <a:gd name="T10" fmla="*/ 12 w 236"/>
                <a:gd name="T11" fmla="*/ 49 h 66"/>
                <a:gd name="T12" fmla="*/ 154 w 236"/>
                <a:gd name="T13" fmla="*/ 0 h 66"/>
                <a:gd name="T14" fmla="*/ 154 w 236"/>
                <a:gd name="T15" fmla="*/ 0 h 66"/>
                <a:gd name="T16" fmla="*/ 154 w 236"/>
                <a:gd name="T17" fmla="*/ 0 h 66"/>
                <a:gd name="T18" fmla="*/ 185 w 236"/>
                <a:gd name="T19" fmla="*/ 2 h 66"/>
                <a:gd name="T20" fmla="*/ 236 w 236"/>
                <a:gd name="T21" fmla="*/ 15 h 66"/>
                <a:gd name="T22" fmla="*/ 68 w 236"/>
                <a:gd name="T2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6">
                  <a:moveTo>
                    <a:pt x="68" y="66"/>
                  </a:moveTo>
                  <a:lnTo>
                    <a:pt x="68" y="66"/>
                  </a:lnTo>
                  <a:cubicBezTo>
                    <a:pt x="55" y="66"/>
                    <a:pt x="42" y="65"/>
                    <a:pt x="29" y="63"/>
                  </a:cubicBezTo>
                  <a:cubicBezTo>
                    <a:pt x="19" y="62"/>
                    <a:pt x="9" y="60"/>
                    <a:pt x="0" y="58"/>
                  </a:cubicBezTo>
                  <a:cubicBezTo>
                    <a:pt x="3" y="55"/>
                    <a:pt x="7" y="52"/>
                    <a:pt x="10" y="50"/>
                  </a:cubicBezTo>
                  <a:cubicBezTo>
                    <a:pt x="11" y="49"/>
                    <a:pt x="11" y="49"/>
                    <a:pt x="12" y="49"/>
                  </a:cubicBezTo>
                  <a:cubicBezTo>
                    <a:pt x="53" y="17"/>
                    <a:pt x="103" y="0"/>
                    <a:pt x="154" y="0"/>
                  </a:cubicBezTo>
                  <a:cubicBezTo>
                    <a:pt x="154" y="0"/>
                    <a:pt x="154" y="0"/>
                    <a:pt x="154" y="0"/>
                  </a:cubicBezTo>
                  <a:cubicBezTo>
                    <a:pt x="154" y="0"/>
                    <a:pt x="154" y="0"/>
                    <a:pt x="154" y="0"/>
                  </a:cubicBezTo>
                  <a:cubicBezTo>
                    <a:pt x="164" y="0"/>
                    <a:pt x="174" y="1"/>
                    <a:pt x="185" y="2"/>
                  </a:cubicBezTo>
                  <a:cubicBezTo>
                    <a:pt x="202" y="4"/>
                    <a:pt x="219" y="9"/>
                    <a:pt x="236" y="15"/>
                  </a:cubicBezTo>
                  <a:cubicBezTo>
                    <a:pt x="186" y="48"/>
                    <a:pt x="128" y="66"/>
                    <a:pt x="68" y="66"/>
                  </a:cubicBezTo>
                  <a:close/>
                </a:path>
              </a:pathLst>
            </a:custGeom>
            <a:solidFill>
              <a:srgbClr val="34803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2">
              <a:extLst>
                <a:ext uri="{FF2B5EF4-FFF2-40B4-BE49-F238E27FC236}">
                  <a16:creationId xmlns:a16="http://schemas.microsoft.com/office/drawing/2014/main" id="{453A49FF-9149-4946-8A88-02ABDD5FA13D}"/>
                </a:ext>
              </a:extLst>
            </p:cNvPr>
            <p:cNvSpPr>
              <a:spLocks noEditPoints="1"/>
            </p:cNvSpPr>
            <p:nvPr userDrawn="1"/>
          </p:nvSpPr>
          <p:spPr bwMode="auto">
            <a:xfrm>
              <a:off x="641351" y="6462714"/>
              <a:ext cx="103188" cy="34925"/>
            </a:xfrm>
            <a:custGeom>
              <a:avLst/>
              <a:gdLst>
                <a:gd name="T0" fmla="*/ 0 w 142"/>
                <a:gd name="T1" fmla="*/ 49 h 49"/>
                <a:gd name="T2" fmla="*/ 0 w 142"/>
                <a:gd name="T3" fmla="*/ 49 h 49"/>
                <a:gd name="T4" fmla="*/ 142 w 142"/>
                <a:gd name="T5" fmla="*/ 0 h 49"/>
                <a:gd name="T6" fmla="*/ 0 w 142"/>
                <a:gd name="T7" fmla="*/ 49 h 49"/>
                <a:gd name="T8" fmla="*/ 142 w 142"/>
                <a:gd name="T9" fmla="*/ 0 h 49"/>
                <a:gd name="T10" fmla="*/ 142 w 142"/>
                <a:gd name="T11" fmla="*/ 0 h 49"/>
                <a:gd name="T12" fmla="*/ 142 w 142"/>
                <a:gd name="T13" fmla="*/ 0 h 49"/>
                <a:gd name="T14" fmla="*/ 142 w 142"/>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49">
                  <a:moveTo>
                    <a:pt x="0" y="49"/>
                  </a:moveTo>
                  <a:lnTo>
                    <a:pt x="0" y="49"/>
                  </a:lnTo>
                  <a:cubicBezTo>
                    <a:pt x="41" y="17"/>
                    <a:pt x="91" y="0"/>
                    <a:pt x="142" y="0"/>
                  </a:cubicBezTo>
                  <a:cubicBezTo>
                    <a:pt x="91" y="0"/>
                    <a:pt x="41" y="17"/>
                    <a:pt x="0" y="49"/>
                  </a:cubicBezTo>
                  <a:close/>
                  <a:moveTo>
                    <a:pt x="142" y="0"/>
                  </a:moveTo>
                  <a:lnTo>
                    <a:pt x="142" y="0"/>
                  </a:lnTo>
                  <a:cubicBezTo>
                    <a:pt x="142" y="0"/>
                    <a:pt x="142" y="0"/>
                    <a:pt x="142" y="0"/>
                  </a:cubicBezTo>
                  <a:cubicBezTo>
                    <a:pt x="142" y="0"/>
                    <a:pt x="142" y="0"/>
                    <a:pt x="142" y="0"/>
                  </a:cubicBezTo>
                  <a:close/>
                </a:path>
              </a:pathLst>
            </a:custGeom>
            <a:solidFill>
              <a:srgbClr val="266C4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33">
              <a:extLst>
                <a:ext uri="{FF2B5EF4-FFF2-40B4-BE49-F238E27FC236}">
                  <a16:creationId xmlns:a16="http://schemas.microsoft.com/office/drawing/2014/main" id="{B2EC9D0C-EAF4-4F79-AF06-503D33BEF5ED}"/>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3 w 98"/>
                <a:gd name="T5" fmla="*/ 206 h 256"/>
                <a:gd name="T6" fmla="*/ 95 w 98"/>
                <a:gd name="T7" fmla="*/ 0 h 256"/>
                <a:gd name="T8" fmla="*/ 95 w 98"/>
                <a:gd name="T9" fmla="*/ 71 h 256"/>
                <a:gd name="T10" fmla="*/ 0 w 98"/>
                <a:gd name="T11" fmla="*/ 256 h 256"/>
              </a:gdLst>
              <a:ahLst/>
              <a:cxnLst>
                <a:cxn ang="0">
                  <a:pos x="T0" y="T1"/>
                </a:cxn>
                <a:cxn ang="0">
                  <a:pos x="T2" y="T3"/>
                </a:cxn>
                <a:cxn ang="0">
                  <a:pos x="T4" y="T5"/>
                </a:cxn>
                <a:cxn ang="0">
                  <a:pos x="T6" y="T7"/>
                </a:cxn>
                <a:cxn ang="0">
                  <a:pos x="T8" y="T9"/>
                </a:cxn>
                <a:cxn ang="0">
                  <a:pos x="T10" y="T11"/>
                </a:cxn>
              </a:cxnLst>
              <a:rect l="0" t="0" r="r" b="b"/>
              <a:pathLst>
                <a:path w="98" h="256">
                  <a:moveTo>
                    <a:pt x="0" y="256"/>
                  </a:moveTo>
                  <a:lnTo>
                    <a:pt x="0" y="256"/>
                  </a:lnTo>
                  <a:cubicBezTo>
                    <a:pt x="0" y="239"/>
                    <a:pt x="1" y="223"/>
                    <a:pt x="3" y="206"/>
                  </a:cubicBezTo>
                  <a:cubicBezTo>
                    <a:pt x="13" y="129"/>
                    <a:pt x="45" y="58"/>
                    <a:pt x="95" y="0"/>
                  </a:cubicBezTo>
                  <a:cubicBezTo>
                    <a:pt x="98" y="23"/>
                    <a:pt x="98" y="47"/>
                    <a:pt x="95" y="71"/>
                  </a:cubicBezTo>
                  <a:cubicBezTo>
                    <a:pt x="86" y="143"/>
                    <a:pt x="52" y="207"/>
                    <a:pt x="0" y="256"/>
                  </a:cubicBezTo>
                  <a:close/>
                </a:path>
              </a:pathLst>
            </a:custGeom>
            <a:solidFill>
              <a:srgbClr val="435E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4">
              <a:extLst>
                <a:ext uri="{FF2B5EF4-FFF2-40B4-BE49-F238E27FC236}">
                  <a16:creationId xmlns:a16="http://schemas.microsoft.com/office/drawing/2014/main" id="{8B40DD96-4262-4C58-BBD3-8E26B3BD376F}"/>
                </a:ext>
              </a:extLst>
            </p:cNvPr>
            <p:cNvSpPr>
              <a:spLocks/>
            </p:cNvSpPr>
            <p:nvPr userDrawn="1"/>
          </p:nvSpPr>
          <p:spPr bwMode="auto">
            <a:xfrm>
              <a:off x="831851" y="6264276"/>
              <a:ext cx="71438" cy="187325"/>
            </a:xfrm>
            <a:custGeom>
              <a:avLst/>
              <a:gdLst>
                <a:gd name="T0" fmla="*/ 0 w 98"/>
                <a:gd name="T1" fmla="*/ 256 h 256"/>
                <a:gd name="T2" fmla="*/ 0 w 98"/>
                <a:gd name="T3" fmla="*/ 256 h 256"/>
                <a:gd name="T4" fmla="*/ 0 w 98"/>
                <a:gd name="T5" fmla="*/ 256 h 256"/>
                <a:gd name="T6" fmla="*/ 95 w 98"/>
                <a:gd name="T7" fmla="*/ 71 h 256"/>
                <a:gd name="T8" fmla="*/ 95 w 98"/>
                <a:gd name="T9" fmla="*/ 0 h 256"/>
                <a:gd name="T10" fmla="*/ 95 w 98"/>
                <a:gd name="T11" fmla="*/ 0 h 256"/>
                <a:gd name="T12" fmla="*/ 97 w 98"/>
                <a:gd name="T13" fmla="*/ 33 h 256"/>
                <a:gd name="T14" fmla="*/ 95 w 98"/>
                <a:gd name="T15" fmla="*/ 71 h 256"/>
                <a:gd name="T16" fmla="*/ 0 w 98"/>
                <a:gd name="T17"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256">
                  <a:moveTo>
                    <a:pt x="0" y="256"/>
                  </a:moveTo>
                  <a:lnTo>
                    <a:pt x="0" y="256"/>
                  </a:lnTo>
                  <a:lnTo>
                    <a:pt x="0" y="256"/>
                  </a:lnTo>
                  <a:cubicBezTo>
                    <a:pt x="52" y="207"/>
                    <a:pt x="86" y="143"/>
                    <a:pt x="95" y="71"/>
                  </a:cubicBezTo>
                  <a:cubicBezTo>
                    <a:pt x="98" y="47"/>
                    <a:pt x="98" y="23"/>
                    <a:pt x="95" y="0"/>
                  </a:cubicBezTo>
                  <a:cubicBezTo>
                    <a:pt x="95" y="0"/>
                    <a:pt x="95" y="0"/>
                    <a:pt x="95" y="0"/>
                  </a:cubicBezTo>
                  <a:cubicBezTo>
                    <a:pt x="96" y="11"/>
                    <a:pt x="97" y="22"/>
                    <a:pt x="97" y="33"/>
                  </a:cubicBezTo>
                  <a:cubicBezTo>
                    <a:pt x="97" y="46"/>
                    <a:pt x="96" y="58"/>
                    <a:pt x="95" y="71"/>
                  </a:cubicBezTo>
                  <a:cubicBezTo>
                    <a:pt x="86" y="143"/>
                    <a:pt x="52" y="207"/>
                    <a:pt x="0" y="256"/>
                  </a:cubicBezTo>
                  <a:close/>
                </a:path>
              </a:pathLst>
            </a:custGeom>
            <a:solidFill>
              <a:srgbClr val="38457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5">
              <a:extLst>
                <a:ext uri="{FF2B5EF4-FFF2-40B4-BE49-F238E27FC236}">
                  <a16:creationId xmlns:a16="http://schemas.microsoft.com/office/drawing/2014/main" id="{21BA1139-83AE-4FC6-8D27-41A86ECD0CBB}"/>
                </a:ext>
              </a:extLst>
            </p:cNvPr>
            <p:cNvSpPr>
              <a:spLocks/>
            </p:cNvSpPr>
            <p:nvPr userDrawn="1"/>
          </p:nvSpPr>
          <p:spPr bwMode="auto">
            <a:xfrm>
              <a:off x="2279651" y="6119814"/>
              <a:ext cx="12700" cy="614363"/>
            </a:xfrm>
            <a:custGeom>
              <a:avLst/>
              <a:gdLst>
                <a:gd name="T0" fmla="*/ 0 w 17"/>
                <a:gd name="T1" fmla="*/ 0 h 840"/>
                <a:gd name="T2" fmla="*/ 0 w 17"/>
                <a:gd name="T3" fmla="*/ 0 h 840"/>
                <a:gd name="T4" fmla="*/ 17 w 17"/>
                <a:gd name="T5" fmla="*/ 0 h 840"/>
                <a:gd name="T6" fmla="*/ 17 w 17"/>
                <a:gd name="T7" fmla="*/ 840 h 840"/>
                <a:gd name="T8" fmla="*/ 0 w 17"/>
                <a:gd name="T9" fmla="*/ 840 h 840"/>
                <a:gd name="T10" fmla="*/ 0 w 17"/>
                <a:gd name="T11" fmla="*/ 0 h 840"/>
              </a:gdLst>
              <a:ahLst/>
              <a:cxnLst>
                <a:cxn ang="0">
                  <a:pos x="T0" y="T1"/>
                </a:cxn>
                <a:cxn ang="0">
                  <a:pos x="T2" y="T3"/>
                </a:cxn>
                <a:cxn ang="0">
                  <a:pos x="T4" y="T5"/>
                </a:cxn>
                <a:cxn ang="0">
                  <a:pos x="T6" y="T7"/>
                </a:cxn>
                <a:cxn ang="0">
                  <a:pos x="T8" y="T9"/>
                </a:cxn>
                <a:cxn ang="0">
                  <a:pos x="T10" y="T11"/>
                </a:cxn>
              </a:cxnLst>
              <a:rect l="0" t="0" r="r" b="b"/>
              <a:pathLst>
                <a:path w="17" h="840">
                  <a:moveTo>
                    <a:pt x="0" y="0"/>
                  </a:moveTo>
                  <a:lnTo>
                    <a:pt x="0" y="0"/>
                  </a:lnTo>
                  <a:lnTo>
                    <a:pt x="17" y="0"/>
                  </a:lnTo>
                  <a:lnTo>
                    <a:pt x="17" y="840"/>
                  </a:lnTo>
                  <a:lnTo>
                    <a:pt x="0" y="840"/>
                  </a:lnTo>
                  <a:lnTo>
                    <a:pt x="0" y="0"/>
                  </a:lnTo>
                  <a:close/>
                </a:path>
              </a:pathLst>
            </a:custGeom>
            <a:solidFill>
              <a:srgbClr val="1D315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69">
              <a:extLst>
                <a:ext uri="{FF2B5EF4-FFF2-40B4-BE49-F238E27FC236}">
                  <a16:creationId xmlns:a16="http://schemas.microsoft.com/office/drawing/2014/main" id="{72206BA3-F66E-4872-B329-79CE282D4170}"/>
                </a:ext>
              </a:extLst>
            </p:cNvPr>
            <p:cNvSpPr>
              <a:spLocks/>
            </p:cNvSpPr>
            <p:nvPr userDrawn="1"/>
          </p:nvSpPr>
          <p:spPr bwMode="auto">
            <a:xfrm>
              <a:off x="2500313" y="6273801"/>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70">
              <a:extLst>
                <a:ext uri="{FF2B5EF4-FFF2-40B4-BE49-F238E27FC236}">
                  <a16:creationId xmlns:a16="http://schemas.microsoft.com/office/drawing/2014/main" id="{8224157B-6C28-4DC6-A97C-A3B2D9E65F05}"/>
                </a:ext>
              </a:extLst>
            </p:cNvPr>
            <p:cNvSpPr>
              <a:spLocks/>
            </p:cNvSpPr>
            <p:nvPr userDrawn="1"/>
          </p:nvSpPr>
          <p:spPr bwMode="auto">
            <a:xfrm>
              <a:off x="2686051" y="6273801"/>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71">
              <a:extLst>
                <a:ext uri="{FF2B5EF4-FFF2-40B4-BE49-F238E27FC236}">
                  <a16:creationId xmlns:a16="http://schemas.microsoft.com/office/drawing/2014/main" id="{E531BA69-CD38-493D-88E2-CF21DEDA019F}"/>
                </a:ext>
              </a:extLst>
            </p:cNvPr>
            <p:cNvSpPr>
              <a:spLocks/>
            </p:cNvSpPr>
            <p:nvPr userDrawn="1"/>
          </p:nvSpPr>
          <p:spPr bwMode="auto">
            <a:xfrm>
              <a:off x="2686051" y="6273801"/>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72">
              <a:extLst>
                <a:ext uri="{FF2B5EF4-FFF2-40B4-BE49-F238E27FC236}">
                  <a16:creationId xmlns:a16="http://schemas.microsoft.com/office/drawing/2014/main" id="{1E64C6AD-58A4-4218-A25E-EBC271C0FACD}"/>
                </a:ext>
              </a:extLst>
            </p:cNvPr>
            <p:cNvSpPr>
              <a:spLocks/>
            </p:cNvSpPr>
            <p:nvPr userDrawn="1"/>
          </p:nvSpPr>
          <p:spPr bwMode="auto">
            <a:xfrm>
              <a:off x="2551113" y="6276976"/>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73">
              <a:extLst>
                <a:ext uri="{FF2B5EF4-FFF2-40B4-BE49-F238E27FC236}">
                  <a16:creationId xmlns:a16="http://schemas.microsoft.com/office/drawing/2014/main" id="{26318E11-78FA-41AF-9296-E0AF7D966924}"/>
                </a:ext>
              </a:extLst>
            </p:cNvPr>
            <p:cNvSpPr>
              <a:spLocks/>
            </p:cNvSpPr>
            <p:nvPr userDrawn="1"/>
          </p:nvSpPr>
          <p:spPr bwMode="auto">
            <a:xfrm>
              <a:off x="2755901" y="6529389"/>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4">
              <a:extLst>
                <a:ext uri="{FF2B5EF4-FFF2-40B4-BE49-F238E27FC236}">
                  <a16:creationId xmlns:a16="http://schemas.microsoft.com/office/drawing/2014/main" id="{1F0E534B-3616-492B-8797-CC0260B9C460}"/>
                </a:ext>
              </a:extLst>
            </p:cNvPr>
            <p:cNvSpPr>
              <a:spLocks/>
            </p:cNvSpPr>
            <p:nvPr userDrawn="1"/>
          </p:nvSpPr>
          <p:spPr bwMode="auto">
            <a:xfrm>
              <a:off x="2608263" y="6275389"/>
              <a:ext cx="92075" cy="220663"/>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5">
              <a:extLst>
                <a:ext uri="{FF2B5EF4-FFF2-40B4-BE49-F238E27FC236}">
                  <a16:creationId xmlns:a16="http://schemas.microsoft.com/office/drawing/2014/main" id="{82737394-956F-4EDF-9AD1-08D7FB1256D8}"/>
                </a:ext>
              </a:extLst>
            </p:cNvPr>
            <p:cNvSpPr>
              <a:spLocks/>
            </p:cNvSpPr>
            <p:nvPr userDrawn="1"/>
          </p:nvSpPr>
          <p:spPr bwMode="auto">
            <a:xfrm>
              <a:off x="2660651" y="6276976"/>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6">
              <a:extLst>
                <a:ext uri="{FF2B5EF4-FFF2-40B4-BE49-F238E27FC236}">
                  <a16:creationId xmlns:a16="http://schemas.microsoft.com/office/drawing/2014/main" id="{5A644EFF-3425-4453-8CAB-BD9512403D9D}"/>
                </a:ext>
              </a:extLst>
            </p:cNvPr>
            <p:cNvSpPr>
              <a:spLocks/>
            </p:cNvSpPr>
            <p:nvPr userDrawn="1"/>
          </p:nvSpPr>
          <p:spPr bwMode="auto">
            <a:xfrm>
              <a:off x="2606676" y="6510339"/>
              <a:ext cx="95250" cy="65088"/>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77">
              <a:extLst>
                <a:ext uri="{FF2B5EF4-FFF2-40B4-BE49-F238E27FC236}">
                  <a16:creationId xmlns:a16="http://schemas.microsoft.com/office/drawing/2014/main" id="{96D9A80F-6A33-461D-8AAA-1590EF1AA906}"/>
                </a:ext>
              </a:extLst>
            </p:cNvPr>
            <p:cNvSpPr>
              <a:spLocks/>
            </p:cNvSpPr>
            <p:nvPr userDrawn="1"/>
          </p:nvSpPr>
          <p:spPr bwMode="auto">
            <a:xfrm>
              <a:off x="2562226" y="6542089"/>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8">
              <a:extLst>
                <a:ext uri="{FF2B5EF4-FFF2-40B4-BE49-F238E27FC236}">
                  <a16:creationId xmlns:a16="http://schemas.microsoft.com/office/drawing/2014/main" id="{87740DCC-5C90-4AA7-9E65-4FB07079F45F}"/>
                </a:ext>
              </a:extLst>
            </p:cNvPr>
            <p:cNvSpPr>
              <a:spLocks/>
            </p:cNvSpPr>
            <p:nvPr userDrawn="1"/>
          </p:nvSpPr>
          <p:spPr bwMode="auto">
            <a:xfrm>
              <a:off x="2663826" y="6542089"/>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9">
              <a:extLst>
                <a:ext uri="{FF2B5EF4-FFF2-40B4-BE49-F238E27FC236}">
                  <a16:creationId xmlns:a16="http://schemas.microsoft.com/office/drawing/2014/main" id="{92CA007A-1853-4834-BD37-BB3EE0C885C2}"/>
                </a:ext>
              </a:extLst>
            </p:cNvPr>
            <p:cNvSpPr>
              <a:spLocks noEditPoints="1"/>
            </p:cNvSpPr>
            <p:nvPr userDrawn="1"/>
          </p:nvSpPr>
          <p:spPr bwMode="auto">
            <a:xfrm>
              <a:off x="2870201" y="6337301"/>
              <a:ext cx="52388" cy="55563"/>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80">
              <a:extLst>
                <a:ext uri="{FF2B5EF4-FFF2-40B4-BE49-F238E27FC236}">
                  <a16:creationId xmlns:a16="http://schemas.microsoft.com/office/drawing/2014/main" id="{72B9423B-6272-4692-8836-3A5009E7E32B}"/>
                </a:ext>
              </a:extLst>
            </p:cNvPr>
            <p:cNvSpPr>
              <a:spLocks/>
            </p:cNvSpPr>
            <p:nvPr userDrawn="1"/>
          </p:nvSpPr>
          <p:spPr bwMode="auto">
            <a:xfrm>
              <a:off x="2933701" y="6337301"/>
              <a:ext cx="30163" cy="55563"/>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81">
              <a:extLst>
                <a:ext uri="{FF2B5EF4-FFF2-40B4-BE49-F238E27FC236}">
                  <a16:creationId xmlns:a16="http://schemas.microsoft.com/office/drawing/2014/main" id="{3459CEBE-FA1C-4628-AAC7-35AD68DAA6A0}"/>
                </a:ext>
              </a:extLst>
            </p:cNvPr>
            <p:cNvSpPr>
              <a:spLocks/>
            </p:cNvSpPr>
            <p:nvPr userDrawn="1"/>
          </p:nvSpPr>
          <p:spPr bwMode="auto">
            <a:xfrm>
              <a:off x="2976563" y="6337301"/>
              <a:ext cx="30163" cy="55563"/>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82">
              <a:extLst>
                <a:ext uri="{FF2B5EF4-FFF2-40B4-BE49-F238E27FC236}">
                  <a16:creationId xmlns:a16="http://schemas.microsoft.com/office/drawing/2014/main" id="{F161871A-A84E-4EBD-A199-CADBD3C2A3CE}"/>
                </a:ext>
              </a:extLst>
            </p:cNvPr>
            <p:cNvSpPr>
              <a:spLocks/>
            </p:cNvSpPr>
            <p:nvPr userDrawn="1"/>
          </p:nvSpPr>
          <p:spPr bwMode="auto">
            <a:xfrm>
              <a:off x="3017838" y="6337301"/>
              <a:ext cx="34925" cy="55563"/>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83">
              <a:extLst>
                <a:ext uri="{FF2B5EF4-FFF2-40B4-BE49-F238E27FC236}">
                  <a16:creationId xmlns:a16="http://schemas.microsoft.com/office/drawing/2014/main" id="{AB368EAD-022F-4495-91FB-F97A10DA4A11}"/>
                </a:ext>
              </a:extLst>
            </p:cNvPr>
            <p:cNvSpPr>
              <a:spLocks/>
            </p:cNvSpPr>
            <p:nvPr userDrawn="1"/>
          </p:nvSpPr>
          <p:spPr bwMode="auto">
            <a:xfrm>
              <a:off x="3067051" y="6337301"/>
              <a:ext cx="44450" cy="55563"/>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4">
              <a:extLst>
                <a:ext uri="{FF2B5EF4-FFF2-40B4-BE49-F238E27FC236}">
                  <a16:creationId xmlns:a16="http://schemas.microsoft.com/office/drawing/2014/main" id="{FFB78232-3BEF-4935-A1F2-86C0168DA17B}"/>
                </a:ext>
              </a:extLst>
            </p:cNvPr>
            <p:cNvSpPr>
              <a:spLocks/>
            </p:cNvSpPr>
            <p:nvPr userDrawn="1"/>
          </p:nvSpPr>
          <p:spPr bwMode="auto">
            <a:xfrm>
              <a:off x="3149601" y="6337301"/>
              <a:ext cx="6350" cy="55563"/>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85">
              <a:extLst>
                <a:ext uri="{FF2B5EF4-FFF2-40B4-BE49-F238E27FC236}">
                  <a16:creationId xmlns:a16="http://schemas.microsoft.com/office/drawing/2014/main" id="{8841B0A1-9595-4B6C-991E-90A0465D6A6B}"/>
                </a:ext>
              </a:extLst>
            </p:cNvPr>
            <p:cNvSpPr>
              <a:spLocks/>
            </p:cNvSpPr>
            <p:nvPr userDrawn="1"/>
          </p:nvSpPr>
          <p:spPr bwMode="auto">
            <a:xfrm>
              <a:off x="3173413" y="6337301"/>
              <a:ext cx="44450" cy="55563"/>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6">
              <a:extLst>
                <a:ext uri="{FF2B5EF4-FFF2-40B4-BE49-F238E27FC236}">
                  <a16:creationId xmlns:a16="http://schemas.microsoft.com/office/drawing/2014/main" id="{5D771F5B-4900-4E83-97AC-BC48FFD8B6C4}"/>
                </a:ext>
              </a:extLst>
            </p:cNvPr>
            <p:cNvSpPr>
              <a:spLocks/>
            </p:cNvSpPr>
            <p:nvPr userDrawn="1"/>
          </p:nvSpPr>
          <p:spPr bwMode="auto">
            <a:xfrm>
              <a:off x="3232151" y="6337301"/>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7">
              <a:extLst>
                <a:ext uri="{FF2B5EF4-FFF2-40B4-BE49-F238E27FC236}">
                  <a16:creationId xmlns:a16="http://schemas.microsoft.com/office/drawing/2014/main" id="{B0BA0A0C-7CAE-4B6D-896D-31E9E1DC4986}"/>
                </a:ext>
              </a:extLst>
            </p:cNvPr>
            <p:cNvSpPr>
              <a:spLocks/>
            </p:cNvSpPr>
            <p:nvPr userDrawn="1"/>
          </p:nvSpPr>
          <p:spPr bwMode="auto">
            <a:xfrm>
              <a:off x="3273426" y="6337301"/>
              <a:ext cx="42863" cy="55563"/>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8">
              <a:extLst>
                <a:ext uri="{FF2B5EF4-FFF2-40B4-BE49-F238E27FC236}">
                  <a16:creationId xmlns:a16="http://schemas.microsoft.com/office/drawing/2014/main" id="{59B49283-4002-4F7E-A759-739FE9771C1E}"/>
                </a:ext>
              </a:extLst>
            </p:cNvPr>
            <p:cNvSpPr>
              <a:spLocks/>
            </p:cNvSpPr>
            <p:nvPr userDrawn="1"/>
          </p:nvSpPr>
          <p:spPr bwMode="auto">
            <a:xfrm>
              <a:off x="3327401" y="6337301"/>
              <a:ext cx="4763" cy="55563"/>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89">
              <a:extLst>
                <a:ext uri="{FF2B5EF4-FFF2-40B4-BE49-F238E27FC236}">
                  <a16:creationId xmlns:a16="http://schemas.microsoft.com/office/drawing/2014/main" id="{FBBB3CF9-1926-4FC8-90E2-B6050E57B09E}"/>
                </a:ext>
              </a:extLst>
            </p:cNvPr>
            <p:cNvSpPr>
              <a:spLocks/>
            </p:cNvSpPr>
            <p:nvPr userDrawn="1"/>
          </p:nvSpPr>
          <p:spPr bwMode="auto">
            <a:xfrm>
              <a:off x="3343276" y="6337301"/>
              <a:ext cx="42863" cy="55563"/>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90">
              <a:extLst>
                <a:ext uri="{FF2B5EF4-FFF2-40B4-BE49-F238E27FC236}">
                  <a16:creationId xmlns:a16="http://schemas.microsoft.com/office/drawing/2014/main" id="{A70F579E-041E-49B3-AF91-77ACC47E0818}"/>
                </a:ext>
              </a:extLst>
            </p:cNvPr>
            <p:cNvSpPr>
              <a:spLocks/>
            </p:cNvSpPr>
            <p:nvPr userDrawn="1"/>
          </p:nvSpPr>
          <p:spPr bwMode="auto">
            <a:xfrm>
              <a:off x="3397251" y="6337301"/>
              <a:ext cx="39688" cy="57150"/>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91">
              <a:extLst>
                <a:ext uri="{FF2B5EF4-FFF2-40B4-BE49-F238E27FC236}">
                  <a16:creationId xmlns:a16="http://schemas.microsoft.com/office/drawing/2014/main" id="{FD35672E-0010-460F-8141-4DB9FAE6E6E3}"/>
                </a:ext>
              </a:extLst>
            </p:cNvPr>
            <p:cNvSpPr>
              <a:spLocks/>
            </p:cNvSpPr>
            <p:nvPr userDrawn="1"/>
          </p:nvSpPr>
          <p:spPr bwMode="auto">
            <a:xfrm>
              <a:off x="3448051" y="6337301"/>
              <a:ext cx="42863" cy="55563"/>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92">
              <a:extLst>
                <a:ext uri="{FF2B5EF4-FFF2-40B4-BE49-F238E27FC236}">
                  <a16:creationId xmlns:a16="http://schemas.microsoft.com/office/drawing/2014/main" id="{325B7329-DCCC-4D5B-A8A2-7925220871C4}"/>
                </a:ext>
              </a:extLst>
            </p:cNvPr>
            <p:cNvSpPr>
              <a:spLocks/>
            </p:cNvSpPr>
            <p:nvPr userDrawn="1"/>
          </p:nvSpPr>
          <p:spPr bwMode="auto">
            <a:xfrm>
              <a:off x="3500438" y="6337301"/>
              <a:ext cx="34925" cy="55563"/>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93">
              <a:extLst>
                <a:ext uri="{FF2B5EF4-FFF2-40B4-BE49-F238E27FC236}">
                  <a16:creationId xmlns:a16="http://schemas.microsoft.com/office/drawing/2014/main" id="{A7E9B19C-7AF8-4E10-8CBC-EE5B352ED57A}"/>
                </a:ext>
              </a:extLst>
            </p:cNvPr>
            <p:cNvSpPr>
              <a:spLocks/>
            </p:cNvSpPr>
            <p:nvPr userDrawn="1"/>
          </p:nvSpPr>
          <p:spPr bwMode="auto">
            <a:xfrm>
              <a:off x="3565526" y="6351589"/>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94">
              <a:extLst>
                <a:ext uri="{FF2B5EF4-FFF2-40B4-BE49-F238E27FC236}">
                  <a16:creationId xmlns:a16="http://schemas.microsoft.com/office/drawing/2014/main" id="{FBEBE9E2-A40E-4F2D-8178-5721DED32193}"/>
                </a:ext>
              </a:extLst>
            </p:cNvPr>
            <p:cNvSpPr>
              <a:spLocks noEditPoints="1"/>
            </p:cNvSpPr>
            <p:nvPr userDrawn="1"/>
          </p:nvSpPr>
          <p:spPr bwMode="auto">
            <a:xfrm>
              <a:off x="3584576" y="6365876"/>
              <a:ext cx="26988" cy="26988"/>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95">
              <a:extLst>
                <a:ext uri="{FF2B5EF4-FFF2-40B4-BE49-F238E27FC236}">
                  <a16:creationId xmlns:a16="http://schemas.microsoft.com/office/drawing/2014/main" id="{F6CB9422-8454-4003-B38C-73D8BBFF07A5}"/>
                </a:ext>
              </a:extLst>
            </p:cNvPr>
            <p:cNvSpPr>
              <a:spLocks/>
            </p:cNvSpPr>
            <p:nvPr userDrawn="1"/>
          </p:nvSpPr>
          <p:spPr bwMode="auto">
            <a:xfrm>
              <a:off x="3619501" y="6365876"/>
              <a:ext cx="17463" cy="26988"/>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96">
              <a:extLst>
                <a:ext uri="{FF2B5EF4-FFF2-40B4-BE49-F238E27FC236}">
                  <a16:creationId xmlns:a16="http://schemas.microsoft.com/office/drawing/2014/main" id="{0620836D-1908-4720-B10D-A0CFF3A6A923}"/>
                </a:ext>
              </a:extLst>
            </p:cNvPr>
            <p:cNvSpPr>
              <a:spLocks noEditPoints="1"/>
            </p:cNvSpPr>
            <p:nvPr userDrawn="1"/>
          </p:nvSpPr>
          <p:spPr bwMode="auto">
            <a:xfrm>
              <a:off x="2868613" y="64293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97">
              <a:extLst>
                <a:ext uri="{FF2B5EF4-FFF2-40B4-BE49-F238E27FC236}">
                  <a16:creationId xmlns:a16="http://schemas.microsoft.com/office/drawing/2014/main" id="{9CDA1E4F-16EF-4A53-A088-5481E8DDBBFF}"/>
                </a:ext>
              </a:extLst>
            </p:cNvPr>
            <p:cNvSpPr>
              <a:spLocks noEditPoints="1"/>
            </p:cNvSpPr>
            <p:nvPr userDrawn="1"/>
          </p:nvSpPr>
          <p:spPr bwMode="auto">
            <a:xfrm>
              <a:off x="2949576" y="64293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98">
              <a:extLst>
                <a:ext uri="{FF2B5EF4-FFF2-40B4-BE49-F238E27FC236}">
                  <a16:creationId xmlns:a16="http://schemas.microsoft.com/office/drawing/2014/main" id="{95472F4E-2D74-4F8E-8130-AFE4EFB99692}"/>
                </a:ext>
              </a:extLst>
            </p:cNvPr>
            <p:cNvSpPr>
              <a:spLocks noEditPoints="1"/>
            </p:cNvSpPr>
            <p:nvPr userDrawn="1"/>
          </p:nvSpPr>
          <p:spPr bwMode="auto">
            <a:xfrm>
              <a:off x="3014663" y="64293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99">
              <a:extLst>
                <a:ext uri="{FF2B5EF4-FFF2-40B4-BE49-F238E27FC236}">
                  <a16:creationId xmlns:a16="http://schemas.microsoft.com/office/drawing/2014/main" id="{3A712407-319D-4A71-B023-01E6EE57ED68}"/>
                </a:ext>
              </a:extLst>
            </p:cNvPr>
            <p:cNvSpPr>
              <a:spLocks/>
            </p:cNvSpPr>
            <p:nvPr userDrawn="1"/>
          </p:nvSpPr>
          <p:spPr bwMode="auto">
            <a:xfrm>
              <a:off x="3113088" y="64293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100">
              <a:extLst>
                <a:ext uri="{FF2B5EF4-FFF2-40B4-BE49-F238E27FC236}">
                  <a16:creationId xmlns:a16="http://schemas.microsoft.com/office/drawing/2014/main" id="{0BFCC55E-1BCB-45D5-B45B-4FCE41CDF438}"/>
                </a:ext>
              </a:extLst>
            </p:cNvPr>
            <p:cNvSpPr>
              <a:spLocks/>
            </p:cNvSpPr>
            <p:nvPr userDrawn="1"/>
          </p:nvSpPr>
          <p:spPr bwMode="auto">
            <a:xfrm>
              <a:off x="3148013" y="64293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101">
              <a:extLst>
                <a:ext uri="{FF2B5EF4-FFF2-40B4-BE49-F238E27FC236}">
                  <a16:creationId xmlns:a16="http://schemas.microsoft.com/office/drawing/2014/main" id="{6D65ECD8-C0A1-4FD3-8425-8F7C58820387}"/>
                </a:ext>
              </a:extLst>
            </p:cNvPr>
            <p:cNvSpPr>
              <a:spLocks/>
            </p:cNvSpPr>
            <p:nvPr userDrawn="1"/>
          </p:nvSpPr>
          <p:spPr bwMode="auto">
            <a:xfrm>
              <a:off x="3273426" y="6427789"/>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102">
              <a:extLst>
                <a:ext uri="{FF2B5EF4-FFF2-40B4-BE49-F238E27FC236}">
                  <a16:creationId xmlns:a16="http://schemas.microsoft.com/office/drawing/2014/main" id="{A3CE6015-541F-4805-8EC8-8195B6DA1897}"/>
                </a:ext>
              </a:extLst>
            </p:cNvPr>
            <p:cNvSpPr>
              <a:spLocks/>
            </p:cNvSpPr>
            <p:nvPr userDrawn="1"/>
          </p:nvSpPr>
          <p:spPr bwMode="auto">
            <a:xfrm>
              <a:off x="3346451" y="6427789"/>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103">
              <a:extLst>
                <a:ext uri="{FF2B5EF4-FFF2-40B4-BE49-F238E27FC236}">
                  <a16:creationId xmlns:a16="http://schemas.microsoft.com/office/drawing/2014/main" id="{3207D82C-E9B4-4BD8-BB9A-C80A2AEA9B7A}"/>
                </a:ext>
              </a:extLst>
            </p:cNvPr>
            <p:cNvSpPr>
              <a:spLocks/>
            </p:cNvSpPr>
            <p:nvPr userDrawn="1"/>
          </p:nvSpPr>
          <p:spPr bwMode="auto">
            <a:xfrm>
              <a:off x="3441701" y="64293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104">
              <a:extLst>
                <a:ext uri="{FF2B5EF4-FFF2-40B4-BE49-F238E27FC236}">
                  <a16:creationId xmlns:a16="http://schemas.microsoft.com/office/drawing/2014/main" id="{E7126B93-AB56-4BBA-8DFF-CF394FDCFA43}"/>
                </a:ext>
              </a:extLst>
            </p:cNvPr>
            <p:cNvSpPr>
              <a:spLocks/>
            </p:cNvSpPr>
            <p:nvPr userDrawn="1"/>
          </p:nvSpPr>
          <p:spPr bwMode="auto">
            <a:xfrm>
              <a:off x="3476626" y="64293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05">
              <a:extLst>
                <a:ext uri="{FF2B5EF4-FFF2-40B4-BE49-F238E27FC236}">
                  <a16:creationId xmlns:a16="http://schemas.microsoft.com/office/drawing/2014/main" id="{AE9D20AF-C165-4B31-97B5-37E0A1965318}"/>
                </a:ext>
              </a:extLst>
            </p:cNvPr>
            <p:cNvSpPr>
              <a:spLocks/>
            </p:cNvSpPr>
            <p:nvPr userDrawn="1"/>
          </p:nvSpPr>
          <p:spPr bwMode="auto">
            <a:xfrm>
              <a:off x="3552826" y="64293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106">
              <a:extLst>
                <a:ext uri="{FF2B5EF4-FFF2-40B4-BE49-F238E27FC236}">
                  <a16:creationId xmlns:a16="http://schemas.microsoft.com/office/drawing/2014/main" id="{344FB36A-3F8C-4A3C-9CEC-56779FA3BDD2}"/>
                </a:ext>
              </a:extLst>
            </p:cNvPr>
            <p:cNvSpPr>
              <a:spLocks/>
            </p:cNvSpPr>
            <p:nvPr userDrawn="1"/>
          </p:nvSpPr>
          <p:spPr bwMode="auto">
            <a:xfrm>
              <a:off x="3643313" y="6427789"/>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107">
              <a:extLst>
                <a:ext uri="{FF2B5EF4-FFF2-40B4-BE49-F238E27FC236}">
                  <a16:creationId xmlns:a16="http://schemas.microsoft.com/office/drawing/2014/main" id="{25E062B3-315A-4336-8F31-1BB2AE73AB3A}"/>
                </a:ext>
              </a:extLst>
            </p:cNvPr>
            <p:cNvSpPr>
              <a:spLocks/>
            </p:cNvSpPr>
            <p:nvPr userDrawn="1"/>
          </p:nvSpPr>
          <p:spPr bwMode="auto">
            <a:xfrm>
              <a:off x="3738563" y="64293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118152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Overvie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457207"/>
            <a:ext cx="10363200" cy="1763239"/>
          </a:xfrm>
        </p:spPr>
        <p:txBody>
          <a:bodyPr anchor="b" anchorCtr="0">
            <a:normAutofit/>
          </a:bodyPr>
          <a:lstStyle>
            <a:lvl1pPr>
              <a:lnSpc>
                <a:spcPct val="80000"/>
              </a:lnSpc>
              <a:defRPr sz="4800" b="1">
                <a:solidFill>
                  <a:schemeClr val="accent2"/>
                </a:solidFill>
              </a:defRPr>
            </a:lvl1pPr>
          </a:lstStyle>
          <a:p>
            <a:r>
              <a:rPr lang="en-US"/>
              <a:t>CLICK TO ADD TITLE</a:t>
            </a:r>
          </a:p>
        </p:txBody>
      </p:sp>
      <p:sp>
        <p:nvSpPr>
          <p:cNvPr id="7" name="Text Placeholder 6"/>
          <p:cNvSpPr>
            <a:spLocks noGrp="1"/>
          </p:cNvSpPr>
          <p:nvPr>
            <p:ph type="body" sz="quarter" idx="13"/>
          </p:nvPr>
        </p:nvSpPr>
        <p:spPr>
          <a:xfrm>
            <a:off x="914400" y="2630488"/>
            <a:ext cx="10363200" cy="3273424"/>
          </a:xfrm>
        </p:spPr>
        <p:txBody>
          <a:bodyPr>
            <a:normAutofit/>
          </a:bodyPr>
          <a:lstStyle>
            <a:lvl1pPr marL="0" indent="0" algn="ctr">
              <a:spcBef>
                <a:spcPts val="1200"/>
              </a:spcBef>
              <a:spcAft>
                <a:spcPts val="600"/>
              </a:spcAft>
              <a:buNone/>
              <a:defRPr sz="2000">
                <a:solidFill>
                  <a:schemeClr val="accent1"/>
                </a:solidFill>
              </a:defRPr>
            </a:lvl1pPr>
            <a:lvl2pPr marL="457189" indent="0" algn="ctr">
              <a:buNone/>
              <a:defRPr sz="1800"/>
            </a:lvl2pPr>
            <a:lvl3pPr marL="914377" indent="0" algn="ctr">
              <a:buNone/>
              <a:defRPr sz="1600"/>
            </a:lvl3pPr>
            <a:lvl4pPr marL="1371566" indent="0" algn="ctr">
              <a:buNone/>
              <a:defRPr sz="1400"/>
            </a:lvl4pPr>
            <a:lvl5pPr marL="1828754" indent="0" algn="ctr">
              <a:buNone/>
              <a:defRPr sz="1400"/>
            </a:lvl5pPr>
          </a:lstStyle>
          <a:p>
            <a:pPr lvl="0"/>
            <a:r>
              <a:rPr lang="en-US"/>
              <a:t>Edit Master text styles</a:t>
            </a:r>
          </a:p>
        </p:txBody>
      </p:sp>
      <p:sp>
        <p:nvSpPr>
          <p:cNvPr id="9" name="Footer Placeholder 3"/>
          <p:cNvSpPr>
            <a:spLocks noGrp="1"/>
          </p:cNvSpPr>
          <p:nvPr>
            <p:ph type="ftr" sz="quarter" idx="11"/>
          </p:nvPr>
        </p:nvSpPr>
        <p:spPr>
          <a:xfrm>
            <a:off x="609601" y="6472989"/>
            <a:ext cx="10555704" cy="184318"/>
          </a:xfrm>
        </p:spPr>
        <p:txBody>
          <a:bodyPr/>
          <a:lstStyle>
            <a:lvl1pPr>
              <a:defRPr b="1">
                <a:solidFill>
                  <a:schemeClr val="accent1"/>
                </a:solidFill>
              </a:defRPr>
            </a:lvl1pPr>
          </a:lstStyle>
          <a:p>
            <a:endParaRPr lang="en-US"/>
          </a:p>
        </p:txBody>
      </p:sp>
      <p:sp>
        <p:nvSpPr>
          <p:cNvPr id="12" name="Slide Number Placeholder 4"/>
          <p:cNvSpPr>
            <a:spLocks noGrp="1"/>
          </p:cNvSpPr>
          <p:nvPr>
            <p:ph type="sldNum" sz="quarter" idx="12"/>
          </p:nvPr>
        </p:nvSpPr>
        <p:spPr>
          <a:xfrm>
            <a:off x="53475" y="6472989"/>
            <a:ext cx="395704" cy="184318"/>
          </a:xfrm>
        </p:spPr>
        <p:txBody>
          <a:bodyPr/>
          <a:lstStyle>
            <a:lvl1pPr>
              <a:defRPr b="1">
                <a:solidFill>
                  <a:schemeClr val="accent1"/>
                </a:solidFill>
              </a:defRPr>
            </a:lvl1pPr>
          </a:lstStyle>
          <a:p>
            <a:endParaRPr lang="en-US"/>
          </a:p>
        </p:txBody>
      </p:sp>
    </p:spTree>
    <p:extLst>
      <p:ext uri="{BB962C8B-B14F-4D97-AF65-F5344CB8AC3E}">
        <p14:creationId xmlns:p14="http://schemas.microsoft.com/office/powerpoint/2010/main" val="1161316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00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256173"/>
            <a:ext cx="11277599" cy="628650"/>
          </a:xfrm>
        </p:spPr>
        <p:txBody>
          <a:bodyPr lIns="0" rIns="0"/>
          <a:lstStyle/>
          <a:p>
            <a:r>
              <a:rPr lang="en-US"/>
              <a:t>CLICK TO EDIT MASTER TITLE STYLE</a:t>
            </a:r>
          </a:p>
        </p:txBody>
      </p:sp>
      <p:sp>
        <p:nvSpPr>
          <p:cNvPr id="3" name="Content Placeholder 2"/>
          <p:cNvSpPr>
            <a:spLocks noGrp="1"/>
          </p:cNvSpPr>
          <p:nvPr>
            <p:ph idx="1" hasCustomPrompt="1"/>
          </p:nvPr>
        </p:nvSpPr>
        <p:spPr>
          <a:xfrm>
            <a:off x="457202" y="1061408"/>
            <a:ext cx="11277599" cy="853452"/>
          </a:xfrm>
        </p:spPr>
        <p:txBody>
          <a:bodyPr lIns="0" rIns="0"/>
          <a:lstStyle>
            <a:lvl1pPr marL="0" indent="0">
              <a:buFont typeface="Arial" panose="020B0604020202020204" pitchFamily="34" charset="0"/>
              <a:buNone/>
              <a:defRPr baseline="0"/>
            </a:lvl1pPr>
            <a:lvl2pPr marL="342900" indent="-167879">
              <a:buFont typeface="Arial" panose="020B0604020202020204" pitchFamily="34" charset="0"/>
              <a:buChar char="•"/>
              <a:defRPr/>
            </a:lvl2pPr>
            <a:lvl3pPr marL="517922" indent="-133350">
              <a:buFont typeface="Arial" panose="020B0604020202020204" pitchFamily="34" charset="0"/>
              <a:buChar char="−"/>
              <a:defRPr/>
            </a:lvl3pPr>
            <a:lvl4pPr marL="685800" indent="-167879">
              <a:buFont typeface="Arial" panose="020B0604020202020204" pitchFamily="34" charset="0"/>
              <a:buChar char="•"/>
              <a:defRPr/>
            </a:lvl4pPr>
          </a:lstStyle>
          <a:p>
            <a:pPr lvl="0"/>
            <a:r>
              <a:rPr lang="en-US"/>
              <a:t>Intro copy text here</a:t>
            </a:r>
          </a:p>
        </p:txBody>
      </p:sp>
      <p:sp>
        <p:nvSpPr>
          <p:cNvPr id="13" name="Text Placeholder 12"/>
          <p:cNvSpPr>
            <a:spLocks noGrp="1"/>
          </p:cNvSpPr>
          <p:nvPr>
            <p:ph type="body" sz="quarter" idx="13"/>
          </p:nvPr>
        </p:nvSpPr>
        <p:spPr>
          <a:xfrm>
            <a:off x="457202" y="2312988"/>
            <a:ext cx="11277599" cy="3732810"/>
          </a:xfrm>
        </p:spPr>
        <p:txBody>
          <a:bodyPr lIns="0" rIns="0"/>
          <a:lstStyle>
            <a:lvl1pPr marL="0" indent="0">
              <a:buNone/>
              <a:defRPr sz="1500" b="1"/>
            </a:lvl1pPr>
            <a:lvl2pPr marL="342900" indent="-167879">
              <a:buFont typeface="Arial" panose="020B0604020202020204" pitchFamily="34" charset="0"/>
              <a:buChar char="•"/>
              <a:defRPr sz="1200"/>
            </a:lvl2pPr>
            <a:lvl3pPr marL="517922" indent="-133350">
              <a:buFont typeface="Arial" panose="020B0604020202020204" pitchFamily="34" charset="0"/>
              <a:buChar char="−"/>
              <a:defRPr sz="1050"/>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69019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Layout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0030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3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Images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4C49-5B65-42CA-B91C-880A22F4898C}"/>
              </a:ext>
            </a:extLst>
          </p:cNvPr>
          <p:cNvSpPr>
            <a:spLocks noGrp="1"/>
          </p:cNvSpPr>
          <p:nvPr>
            <p:ph type="title" hasCustomPrompt="1"/>
          </p:nvPr>
        </p:nvSpPr>
        <p:spPr/>
        <p:txBody>
          <a:bodyPr/>
          <a:lstStyle>
            <a:lvl1pPr>
              <a:defRPr/>
            </a:lvl1pPr>
          </a:lstStyle>
          <a:p>
            <a:r>
              <a:rPr lang="en-US"/>
              <a:t>Sample Slide</a:t>
            </a:r>
          </a:p>
        </p:txBody>
      </p:sp>
      <p:sp>
        <p:nvSpPr>
          <p:cNvPr id="8" name="Rectangle 7">
            <a:extLst>
              <a:ext uri="{FF2B5EF4-FFF2-40B4-BE49-F238E27FC236}">
                <a16:creationId xmlns:a16="http://schemas.microsoft.com/office/drawing/2014/main" id="{93F906D8-8809-4EE7-9D95-C079957E29FD}"/>
              </a:ext>
            </a:extLst>
          </p:cNvPr>
          <p:cNvSpPr/>
          <p:nvPr userDrawn="1"/>
        </p:nvSpPr>
        <p:spPr>
          <a:xfrm>
            <a:off x="0" y="0"/>
            <a:ext cx="270588" cy="6858000"/>
          </a:xfrm>
          <a:prstGeom prst="rect">
            <a:avLst/>
          </a:prstGeom>
          <a:solidFill>
            <a:srgbClr val="00305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 Placeholder 20">
            <a:extLst>
              <a:ext uri="{FF2B5EF4-FFF2-40B4-BE49-F238E27FC236}">
                <a16:creationId xmlns:a16="http://schemas.microsoft.com/office/drawing/2014/main" id="{00C5C23C-9E63-4F7E-987A-A7EDBC5C0445}"/>
              </a:ext>
            </a:extLst>
          </p:cNvPr>
          <p:cNvSpPr>
            <a:spLocks noGrp="1"/>
          </p:cNvSpPr>
          <p:nvPr>
            <p:ph type="body" sz="quarter" idx="13" hasCustomPrompt="1"/>
          </p:nvPr>
        </p:nvSpPr>
        <p:spPr>
          <a:xfrm>
            <a:off x="828675"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
        <p:nvSpPr>
          <p:cNvPr id="4" name="Picture Placeholder 3">
            <a:extLst>
              <a:ext uri="{FF2B5EF4-FFF2-40B4-BE49-F238E27FC236}">
                <a16:creationId xmlns:a16="http://schemas.microsoft.com/office/drawing/2014/main" id="{0B22E7D3-FE83-40FF-A8B5-DB5D7EF85CD8}"/>
              </a:ext>
            </a:extLst>
          </p:cNvPr>
          <p:cNvSpPr>
            <a:spLocks noGrp="1"/>
          </p:cNvSpPr>
          <p:nvPr>
            <p:ph type="pic" sz="quarter" idx="14"/>
          </p:nvPr>
        </p:nvSpPr>
        <p:spPr>
          <a:xfrm>
            <a:off x="6172201" y="1825625"/>
            <a:ext cx="5181599" cy="3770313"/>
          </a:xfrm>
        </p:spPr>
        <p:txBody>
          <a:bodyPr/>
          <a:lstStyle/>
          <a:p>
            <a:r>
              <a:rPr lang="en-US"/>
              <a:t>Click icon to add picture</a:t>
            </a:r>
          </a:p>
        </p:txBody>
      </p:sp>
      <p:sp>
        <p:nvSpPr>
          <p:cNvPr id="7" name="Picture Placeholder 3">
            <a:extLst>
              <a:ext uri="{FF2B5EF4-FFF2-40B4-BE49-F238E27FC236}">
                <a16:creationId xmlns:a16="http://schemas.microsoft.com/office/drawing/2014/main" id="{732A61A5-83DE-4105-8208-7B25C5370243}"/>
              </a:ext>
            </a:extLst>
          </p:cNvPr>
          <p:cNvSpPr>
            <a:spLocks noGrp="1"/>
          </p:cNvSpPr>
          <p:nvPr>
            <p:ph type="pic" sz="quarter" idx="15"/>
          </p:nvPr>
        </p:nvSpPr>
        <p:spPr>
          <a:xfrm>
            <a:off x="828675" y="1825625"/>
            <a:ext cx="5181600" cy="3770313"/>
          </a:xfrm>
        </p:spPr>
        <p:txBody>
          <a:bodyPr/>
          <a:lstStyle/>
          <a:p>
            <a:r>
              <a:rPr lang="en-US"/>
              <a:t>Click icon to add picture</a:t>
            </a:r>
          </a:p>
        </p:txBody>
      </p:sp>
      <p:sp>
        <p:nvSpPr>
          <p:cNvPr id="9" name="Text Placeholder 20">
            <a:extLst>
              <a:ext uri="{FF2B5EF4-FFF2-40B4-BE49-F238E27FC236}">
                <a16:creationId xmlns:a16="http://schemas.microsoft.com/office/drawing/2014/main" id="{476BF314-F425-483C-A979-A26078C03415}"/>
              </a:ext>
            </a:extLst>
          </p:cNvPr>
          <p:cNvSpPr>
            <a:spLocks noGrp="1"/>
          </p:cNvSpPr>
          <p:nvPr>
            <p:ph type="body" sz="quarter" idx="16" hasCustomPrompt="1"/>
          </p:nvPr>
        </p:nvSpPr>
        <p:spPr>
          <a:xfrm>
            <a:off x="6172201" y="5828087"/>
            <a:ext cx="5181600" cy="348875"/>
          </a:xfrm>
        </p:spPr>
        <p:txBody>
          <a:bodyPr>
            <a:normAutofit/>
          </a:bodyPr>
          <a:lstStyle>
            <a:lvl1pPr marL="0" indent="0">
              <a:buNone/>
              <a:defRPr sz="1600" i="1">
                <a:gradFill>
                  <a:gsLst>
                    <a:gs pos="0">
                      <a:srgbClr val="7C7D7F"/>
                    </a:gs>
                    <a:gs pos="100000">
                      <a:srgbClr val="7C7D7F"/>
                    </a:gs>
                  </a:gsLst>
                  <a:lin ang="5400000" scaled="1"/>
                </a:gradFill>
              </a:defRPr>
            </a:lvl1pPr>
          </a:lstStyle>
          <a:p>
            <a:pPr lvl="0"/>
            <a:r>
              <a:rPr lang="en-US"/>
              <a:t>This is caption text for above photo/graphic</a:t>
            </a:r>
          </a:p>
        </p:txBody>
      </p:sp>
    </p:spTree>
    <p:extLst>
      <p:ext uri="{BB962C8B-B14F-4D97-AF65-F5344CB8AC3E}">
        <p14:creationId xmlns:p14="http://schemas.microsoft.com/office/powerpoint/2010/main" val="23972376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theme" Target="../theme/theme2.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8" Type="http://schemas.openxmlformats.org/officeDocument/2006/relationships/slideLayout" Target="../slideLayouts/slideLayout44.xml"/><Relationship Id="rId3"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06" name="Group 305">
            <a:extLst>
              <a:ext uri="{FF2B5EF4-FFF2-40B4-BE49-F238E27FC236}">
                <a16:creationId xmlns:a16="http://schemas.microsoft.com/office/drawing/2014/main" id="{A4A489BA-DB99-45E7-9EB1-8C3BDBDBAC9F}"/>
              </a:ext>
            </a:extLst>
          </p:cNvPr>
          <p:cNvGrpSpPr/>
          <p:nvPr userDrawn="1"/>
        </p:nvGrpSpPr>
        <p:grpSpPr>
          <a:xfrm>
            <a:off x="862912" y="6316626"/>
            <a:ext cx="1327184" cy="316696"/>
            <a:chOff x="2944813" y="2309813"/>
            <a:chExt cx="1290638" cy="307975"/>
          </a:xfrm>
        </p:grpSpPr>
        <p:sp>
          <p:nvSpPr>
            <p:cNvPr id="170" name="Freeform 69">
              <a:extLst>
                <a:ext uri="{FF2B5EF4-FFF2-40B4-BE49-F238E27FC236}">
                  <a16:creationId xmlns:a16="http://schemas.microsoft.com/office/drawing/2014/main" id="{6460F530-DE03-4C21-ACB9-64EF037EB6CB}"/>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70">
              <a:extLst>
                <a:ext uri="{FF2B5EF4-FFF2-40B4-BE49-F238E27FC236}">
                  <a16:creationId xmlns:a16="http://schemas.microsoft.com/office/drawing/2014/main" id="{A474438D-B329-4F2E-BF32-49DF13A371A4}"/>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71">
              <a:extLst>
                <a:ext uri="{FF2B5EF4-FFF2-40B4-BE49-F238E27FC236}">
                  <a16:creationId xmlns:a16="http://schemas.microsoft.com/office/drawing/2014/main" id="{3D383998-6E5F-467B-954C-05D0A6B50AE6}"/>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72">
              <a:extLst>
                <a:ext uri="{FF2B5EF4-FFF2-40B4-BE49-F238E27FC236}">
                  <a16:creationId xmlns:a16="http://schemas.microsoft.com/office/drawing/2014/main" id="{79A71B3C-346C-4B5A-86E4-5F58E8E3F689}"/>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73">
              <a:extLst>
                <a:ext uri="{FF2B5EF4-FFF2-40B4-BE49-F238E27FC236}">
                  <a16:creationId xmlns:a16="http://schemas.microsoft.com/office/drawing/2014/main" id="{6D9D4237-EE8E-4D64-B004-58395A2F25F4}"/>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74">
              <a:extLst>
                <a:ext uri="{FF2B5EF4-FFF2-40B4-BE49-F238E27FC236}">
                  <a16:creationId xmlns:a16="http://schemas.microsoft.com/office/drawing/2014/main" id="{F530BF23-34FC-40D6-890A-E321FD806A83}"/>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75">
              <a:extLst>
                <a:ext uri="{FF2B5EF4-FFF2-40B4-BE49-F238E27FC236}">
                  <a16:creationId xmlns:a16="http://schemas.microsoft.com/office/drawing/2014/main" id="{E663258D-F8CB-4447-A8B6-188ED8F33830}"/>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76">
              <a:extLst>
                <a:ext uri="{FF2B5EF4-FFF2-40B4-BE49-F238E27FC236}">
                  <a16:creationId xmlns:a16="http://schemas.microsoft.com/office/drawing/2014/main" id="{2B983B9E-68DF-4A32-84EF-A46C91D724E4}"/>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77">
              <a:extLst>
                <a:ext uri="{FF2B5EF4-FFF2-40B4-BE49-F238E27FC236}">
                  <a16:creationId xmlns:a16="http://schemas.microsoft.com/office/drawing/2014/main" id="{3B69197B-15C6-4606-BF4B-AC90B89FA930}"/>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78">
              <a:extLst>
                <a:ext uri="{FF2B5EF4-FFF2-40B4-BE49-F238E27FC236}">
                  <a16:creationId xmlns:a16="http://schemas.microsoft.com/office/drawing/2014/main" id="{50B8EA98-3A39-4CA1-B70B-166DE098396C}"/>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79">
              <a:extLst>
                <a:ext uri="{FF2B5EF4-FFF2-40B4-BE49-F238E27FC236}">
                  <a16:creationId xmlns:a16="http://schemas.microsoft.com/office/drawing/2014/main" id="{45B3BAF9-C529-4035-8B86-F92DAC25BCBB}"/>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80">
              <a:extLst>
                <a:ext uri="{FF2B5EF4-FFF2-40B4-BE49-F238E27FC236}">
                  <a16:creationId xmlns:a16="http://schemas.microsoft.com/office/drawing/2014/main" id="{EBCA07CF-465F-4BA1-8854-EC5AA9A758E4}"/>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81">
              <a:extLst>
                <a:ext uri="{FF2B5EF4-FFF2-40B4-BE49-F238E27FC236}">
                  <a16:creationId xmlns:a16="http://schemas.microsoft.com/office/drawing/2014/main" id="{2528C816-A9FF-4684-A461-C93D285159DF}"/>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82">
              <a:extLst>
                <a:ext uri="{FF2B5EF4-FFF2-40B4-BE49-F238E27FC236}">
                  <a16:creationId xmlns:a16="http://schemas.microsoft.com/office/drawing/2014/main" id="{FE147886-CF4C-498A-BDEC-4DC824CDC512}"/>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83">
              <a:extLst>
                <a:ext uri="{FF2B5EF4-FFF2-40B4-BE49-F238E27FC236}">
                  <a16:creationId xmlns:a16="http://schemas.microsoft.com/office/drawing/2014/main" id="{7EAA5028-6855-4B15-8651-604A91885523}"/>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D8E0F8DF-2738-4924-ACA6-90057FB0F078}"/>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85">
              <a:extLst>
                <a:ext uri="{FF2B5EF4-FFF2-40B4-BE49-F238E27FC236}">
                  <a16:creationId xmlns:a16="http://schemas.microsoft.com/office/drawing/2014/main" id="{97C34D22-4385-4D51-8ED4-8DA2F482EFFC}"/>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86">
              <a:extLst>
                <a:ext uri="{FF2B5EF4-FFF2-40B4-BE49-F238E27FC236}">
                  <a16:creationId xmlns:a16="http://schemas.microsoft.com/office/drawing/2014/main" id="{68B5E917-DC68-47A1-92F8-03D56E341ACB}"/>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87">
              <a:extLst>
                <a:ext uri="{FF2B5EF4-FFF2-40B4-BE49-F238E27FC236}">
                  <a16:creationId xmlns:a16="http://schemas.microsoft.com/office/drawing/2014/main" id="{8199971E-95A8-4E7E-9B7E-E6303D6AF682}"/>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88">
              <a:extLst>
                <a:ext uri="{FF2B5EF4-FFF2-40B4-BE49-F238E27FC236}">
                  <a16:creationId xmlns:a16="http://schemas.microsoft.com/office/drawing/2014/main" id="{827F91B9-9376-435D-B53B-AEB808A41087}"/>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89">
              <a:extLst>
                <a:ext uri="{FF2B5EF4-FFF2-40B4-BE49-F238E27FC236}">
                  <a16:creationId xmlns:a16="http://schemas.microsoft.com/office/drawing/2014/main" id="{A49ED7AB-7383-4519-8522-DF4B7DAEDD85}"/>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90">
              <a:extLst>
                <a:ext uri="{FF2B5EF4-FFF2-40B4-BE49-F238E27FC236}">
                  <a16:creationId xmlns:a16="http://schemas.microsoft.com/office/drawing/2014/main" id="{05EE50D2-EEFA-4475-8DF7-49B4D5D378DD}"/>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91">
              <a:extLst>
                <a:ext uri="{FF2B5EF4-FFF2-40B4-BE49-F238E27FC236}">
                  <a16:creationId xmlns:a16="http://schemas.microsoft.com/office/drawing/2014/main" id="{BBF9C3AB-86CA-4C95-A1BB-C26A1C01CCC6}"/>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92">
              <a:extLst>
                <a:ext uri="{FF2B5EF4-FFF2-40B4-BE49-F238E27FC236}">
                  <a16:creationId xmlns:a16="http://schemas.microsoft.com/office/drawing/2014/main" id="{CA484E3F-3A41-4BC9-A0F4-AEEBDD5EFA74}"/>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93">
              <a:extLst>
                <a:ext uri="{FF2B5EF4-FFF2-40B4-BE49-F238E27FC236}">
                  <a16:creationId xmlns:a16="http://schemas.microsoft.com/office/drawing/2014/main" id="{C64A4E23-841B-40F3-BFD2-48241CE56633}"/>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94">
              <a:extLst>
                <a:ext uri="{FF2B5EF4-FFF2-40B4-BE49-F238E27FC236}">
                  <a16:creationId xmlns:a16="http://schemas.microsoft.com/office/drawing/2014/main" id="{3C201960-9C99-4447-B876-B6DA70AB094D}"/>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95">
              <a:extLst>
                <a:ext uri="{FF2B5EF4-FFF2-40B4-BE49-F238E27FC236}">
                  <a16:creationId xmlns:a16="http://schemas.microsoft.com/office/drawing/2014/main" id="{4A51C5B5-D303-4848-A7A2-53734814C3C9}"/>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96">
              <a:extLst>
                <a:ext uri="{FF2B5EF4-FFF2-40B4-BE49-F238E27FC236}">
                  <a16:creationId xmlns:a16="http://schemas.microsoft.com/office/drawing/2014/main" id="{0E6D5024-D0DB-4D19-B098-6611E9392AA9}"/>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97">
              <a:extLst>
                <a:ext uri="{FF2B5EF4-FFF2-40B4-BE49-F238E27FC236}">
                  <a16:creationId xmlns:a16="http://schemas.microsoft.com/office/drawing/2014/main" id="{3F27F893-7501-4F1D-BD38-10415976CAEB}"/>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98">
              <a:extLst>
                <a:ext uri="{FF2B5EF4-FFF2-40B4-BE49-F238E27FC236}">
                  <a16:creationId xmlns:a16="http://schemas.microsoft.com/office/drawing/2014/main" id="{9D6CA7A6-9740-4DEB-BE0D-880A04B4CD95}"/>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99">
              <a:extLst>
                <a:ext uri="{FF2B5EF4-FFF2-40B4-BE49-F238E27FC236}">
                  <a16:creationId xmlns:a16="http://schemas.microsoft.com/office/drawing/2014/main" id="{0422371D-0F2C-448B-BADC-63D2AC574698}"/>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100">
              <a:extLst>
                <a:ext uri="{FF2B5EF4-FFF2-40B4-BE49-F238E27FC236}">
                  <a16:creationId xmlns:a16="http://schemas.microsoft.com/office/drawing/2014/main" id="{271128DD-2D55-4052-8860-637CC0246194}"/>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101">
              <a:extLst>
                <a:ext uri="{FF2B5EF4-FFF2-40B4-BE49-F238E27FC236}">
                  <a16:creationId xmlns:a16="http://schemas.microsoft.com/office/drawing/2014/main" id="{B210C2B8-7B6B-4C30-8903-95A0D5684E23}"/>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102">
              <a:extLst>
                <a:ext uri="{FF2B5EF4-FFF2-40B4-BE49-F238E27FC236}">
                  <a16:creationId xmlns:a16="http://schemas.microsoft.com/office/drawing/2014/main" id="{302E590F-6442-4B32-BDB5-EEB7AC706417}"/>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103">
              <a:extLst>
                <a:ext uri="{FF2B5EF4-FFF2-40B4-BE49-F238E27FC236}">
                  <a16:creationId xmlns:a16="http://schemas.microsoft.com/office/drawing/2014/main" id="{F8D5E8F3-2849-48E8-A095-F6F6ABD4CD84}"/>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04">
              <a:extLst>
                <a:ext uri="{FF2B5EF4-FFF2-40B4-BE49-F238E27FC236}">
                  <a16:creationId xmlns:a16="http://schemas.microsoft.com/office/drawing/2014/main" id="{BAEC7355-5C3A-409D-8DB3-3C6406884063}"/>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05">
              <a:extLst>
                <a:ext uri="{FF2B5EF4-FFF2-40B4-BE49-F238E27FC236}">
                  <a16:creationId xmlns:a16="http://schemas.microsoft.com/office/drawing/2014/main" id="{8A00EEED-98D1-4366-83FC-7530AD93132B}"/>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06">
              <a:extLst>
                <a:ext uri="{FF2B5EF4-FFF2-40B4-BE49-F238E27FC236}">
                  <a16:creationId xmlns:a16="http://schemas.microsoft.com/office/drawing/2014/main" id="{9D4E103B-F769-4F42-96B6-655C33E8B21E}"/>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107">
              <a:extLst>
                <a:ext uri="{FF2B5EF4-FFF2-40B4-BE49-F238E27FC236}">
                  <a16:creationId xmlns:a16="http://schemas.microsoft.com/office/drawing/2014/main" id="{D51633D3-8AC2-4F41-A9F8-D231BF5E6EE2}"/>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a:extLst>
              <a:ext uri="{FF2B5EF4-FFF2-40B4-BE49-F238E27FC236}">
                <a16:creationId xmlns:a16="http://schemas.microsoft.com/office/drawing/2014/main" id="{E218155D-D7BA-4591-BAD3-A1C1B55DD5F1}"/>
              </a:ext>
            </a:extLst>
          </p:cNvPr>
          <p:cNvSpPr>
            <a:spLocks noGrp="1"/>
          </p:cNvSpPr>
          <p:nvPr>
            <p:ph type="title"/>
          </p:nvPr>
        </p:nvSpPr>
        <p:spPr>
          <a:xfrm>
            <a:off x="838200" y="231581"/>
            <a:ext cx="10515600" cy="889008"/>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FFC780D5-B73C-4B2C-9016-1DA6F9C36C02}"/>
              </a:ext>
            </a:extLst>
          </p:cNvPr>
          <p:cNvSpPr>
            <a:spLocks noGrp="1"/>
          </p:cNvSpPr>
          <p:nvPr>
            <p:ph type="body" idx="1"/>
          </p:nvPr>
        </p:nvSpPr>
        <p:spPr>
          <a:xfrm>
            <a:off x="838200" y="1409702"/>
            <a:ext cx="10515600" cy="47672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D80865CA-92D0-402B-B940-ED73606D8EB5}"/>
              </a:ext>
            </a:extLst>
          </p:cNvPr>
          <p:cNvCxnSpPr>
            <a:cxnSpLocks/>
          </p:cNvCxnSpPr>
          <p:nvPr userDrawn="1"/>
        </p:nvCxnSpPr>
        <p:spPr>
          <a:xfrm>
            <a:off x="2298700" y="6391275"/>
            <a:ext cx="9073387" cy="0"/>
          </a:xfrm>
          <a:prstGeom prst="line">
            <a:avLst/>
          </a:prstGeom>
          <a:noFill/>
          <a:ln w="15875" cap="flat" cmpd="sng" algn="ctr">
            <a:solidFill>
              <a:srgbClr val="7C7D7F"/>
            </a:solidFill>
            <a:prstDash val="solid"/>
            <a:miter lim="800000"/>
          </a:ln>
          <a:effectLst/>
        </p:spPr>
      </p:cxnSp>
      <p:sp>
        <p:nvSpPr>
          <p:cNvPr id="11" name="Slide Number Placeholder 5">
            <a:extLst>
              <a:ext uri="{FF2B5EF4-FFF2-40B4-BE49-F238E27FC236}">
                <a16:creationId xmlns:a16="http://schemas.microsoft.com/office/drawing/2014/main" id="{ADA37D6F-AC14-4E2F-B41E-F9C37D8C25E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B8BC171-C89D-4B3C-8876-8D98B897A9D4}"/>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7C7D7F"/>
                    </a:gs>
                    <a:gs pos="100000">
                      <a:srgbClr val="7C7D7F"/>
                    </a:gs>
                  </a:gsLst>
                  <a:lin ang="5400000" scaled="1"/>
                </a:gra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gradFill>
                  <a:gsLst>
                    <a:gs pos="0">
                      <a:srgbClr val="7C7D7F"/>
                    </a:gs>
                    <a:gs pos="100000">
                      <a:srgbClr val="7C7D7F"/>
                    </a:gs>
                  </a:gsLst>
                  <a:lin ang="5400000" scaled="1"/>
                </a:gra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gradFill>
                  <a:gsLst>
                    <a:gs pos="0">
                      <a:srgbClr val="7C7D7F"/>
                    </a:gs>
                    <a:gs pos="100000">
                      <a:srgbClr val="7C7D7F"/>
                    </a:gs>
                  </a:gsLst>
                  <a:lin ang="5400000" scaled="1"/>
                </a:gra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2159649497"/>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93" r:id="rId4"/>
    <p:sldLayoutId id="2147483695" r:id="rId5"/>
    <p:sldLayoutId id="2147483664" r:id="rId6"/>
    <p:sldLayoutId id="2147483665" r:id="rId7"/>
    <p:sldLayoutId id="2147483666" r:id="rId8"/>
    <p:sldLayoutId id="2147483698" r:id="rId9"/>
    <p:sldLayoutId id="2147483668" r:id="rId10"/>
    <p:sldLayoutId id="2147483667" r:id="rId11"/>
    <p:sldLayoutId id="2147483699" r:id="rId12"/>
    <p:sldLayoutId id="2147483700" r:id="rId13"/>
    <p:sldLayoutId id="2147483669" r:id="rId14"/>
    <p:sldLayoutId id="2147483670" r:id="rId15"/>
    <p:sldLayoutId id="2147483671" r:id="rId16"/>
    <p:sldLayoutId id="2147483701" r:id="rId17"/>
    <p:sldLayoutId id="2147483673" r:id="rId18"/>
    <p:sldLayoutId id="2147483672" r:id="rId19"/>
    <p:sldLayoutId id="2147483702" r:id="rId20"/>
    <p:sldLayoutId id="2147483704" r:id="rId21"/>
    <p:sldLayoutId id="2147483674" r:id="rId22"/>
    <p:sldLayoutId id="2147483675" r:id="rId23"/>
    <p:sldLayoutId id="2147483676" r:id="rId24"/>
    <p:sldLayoutId id="2147483703" r:id="rId25"/>
    <p:sldLayoutId id="2147483678" r:id="rId26"/>
    <p:sldLayoutId id="2147483677" r:id="rId27"/>
    <p:sldLayoutId id="2147483708" r:id="rId28"/>
    <p:sldLayoutId id="2147483709" r:id="rId29"/>
    <p:sldLayoutId id="2147483679" r:id="rId30"/>
    <p:sldLayoutId id="2147483680" r:id="rId31"/>
    <p:sldLayoutId id="2147483681" r:id="rId32"/>
    <p:sldLayoutId id="2147483710" r:id="rId33"/>
    <p:sldLayoutId id="2147483687" r:id="rId34"/>
    <p:sldLayoutId id="2147483688" r:id="rId35"/>
    <p:sldLayoutId id="2147483689" r:id="rId36"/>
  </p:sldLayoutIdLst>
  <p:txStyles>
    <p:titleStyle>
      <a:lvl1pPr marL="0" algn="l" defTabSz="914400" rtl="0" eaLnBrk="1" latinLnBrk="0" hangingPunct="1">
        <a:lnSpc>
          <a:spcPct val="90000"/>
        </a:lnSpc>
        <a:spcBef>
          <a:spcPct val="0"/>
        </a:spcBef>
        <a:buNone/>
        <a:defRPr lang="en-US" sz="4000" b="1" kern="1200" spc="100" dirty="0">
          <a:solidFill>
            <a:srgbClr val="003057"/>
          </a:solidFill>
          <a:latin typeface="Arial" charset="0"/>
          <a:ea typeface="+mj-ea"/>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06" name="Group 305">
            <a:extLst>
              <a:ext uri="{FF2B5EF4-FFF2-40B4-BE49-F238E27FC236}">
                <a16:creationId xmlns:a16="http://schemas.microsoft.com/office/drawing/2014/main" id="{A4A489BA-DB99-45E7-9EB1-8C3BDBDBAC9F}"/>
              </a:ext>
            </a:extLst>
          </p:cNvPr>
          <p:cNvGrpSpPr/>
          <p:nvPr userDrawn="1"/>
        </p:nvGrpSpPr>
        <p:grpSpPr>
          <a:xfrm>
            <a:off x="862912" y="6316626"/>
            <a:ext cx="1327184" cy="316696"/>
            <a:chOff x="2944813" y="2309813"/>
            <a:chExt cx="1290638" cy="307975"/>
          </a:xfrm>
        </p:grpSpPr>
        <p:sp>
          <p:nvSpPr>
            <p:cNvPr id="170" name="Freeform 69">
              <a:extLst>
                <a:ext uri="{FF2B5EF4-FFF2-40B4-BE49-F238E27FC236}">
                  <a16:creationId xmlns:a16="http://schemas.microsoft.com/office/drawing/2014/main" id="{6460F530-DE03-4C21-ACB9-64EF037EB6CB}"/>
                </a:ext>
              </a:extLst>
            </p:cNvPr>
            <p:cNvSpPr>
              <a:spLocks/>
            </p:cNvSpPr>
            <p:nvPr userDrawn="1"/>
          </p:nvSpPr>
          <p:spPr bwMode="auto">
            <a:xfrm>
              <a:off x="2944813" y="2309813"/>
              <a:ext cx="120650" cy="268288"/>
            </a:xfrm>
            <a:custGeom>
              <a:avLst/>
              <a:gdLst>
                <a:gd name="T0" fmla="*/ 167 w 167"/>
                <a:gd name="T1" fmla="*/ 0 h 366"/>
                <a:gd name="T2" fmla="*/ 167 w 167"/>
                <a:gd name="T3" fmla="*/ 0 h 366"/>
                <a:gd name="T4" fmla="*/ 57 w 167"/>
                <a:gd name="T5" fmla="*/ 186 h 366"/>
                <a:gd name="T6" fmla="*/ 124 w 167"/>
                <a:gd name="T7" fmla="*/ 358 h 366"/>
                <a:gd name="T8" fmla="*/ 71 w 167"/>
                <a:gd name="T9" fmla="*/ 366 h 366"/>
                <a:gd name="T10" fmla="*/ 54 w 167"/>
                <a:gd name="T11" fmla="*/ 349 h 366"/>
                <a:gd name="T12" fmla="*/ 0 w 167"/>
                <a:gd name="T13" fmla="*/ 207 h 366"/>
                <a:gd name="T14" fmla="*/ 167 w 167"/>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366">
                  <a:moveTo>
                    <a:pt x="167" y="0"/>
                  </a:moveTo>
                  <a:lnTo>
                    <a:pt x="167" y="0"/>
                  </a:lnTo>
                  <a:cubicBezTo>
                    <a:pt x="120" y="20"/>
                    <a:pt x="57" y="71"/>
                    <a:pt x="57" y="186"/>
                  </a:cubicBezTo>
                  <a:cubicBezTo>
                    <a:pt x="57" y="262"/>
                    <a:pt x="89" y="318"/>
                    <a:pt x="124" y="358"/>
                  </a:cubicBezTo>
                  <a:cubicBezTo>
                    <a:pt x="107" y="363"/>
                    <a:pt x="90" y="366"/>
                    <a:pt x="71" y="366"/>
                  </a:cubicBezTo>
                  <a:cubicBezTo>
                    <a:pt x="65" y="361"/>
                    <a:pt x="59" y="355"/>
                    <a:pt x="54" y="349"/>
                  </a:cubicBezTo>
                  <a:cubicBezTo>
                    <a:pt x="20" y="311"/>
                    <a:pt x="0" y="262"/>
                    <a:pt x="0" y="207"/>
                  </a:cubicBezTo>
                  <a:cubicBezTo>
                    <a:pt x="0" y="106"/>
                    <a:pt x="72" y="20"/>
                    <a:pt x="167"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70">
              <a:extLst>
                <a:ext uri="{FF2B5EF4-FFF2-40B4-BE49-F238E27FC236}">
                  <a16:creationId xmlns:a16="http://schemas.microsoft.com/office/drawing/2014/main" id="{A474438D-B329-4F2E-BF32-49DF13A371A4}"/>
                </a:ext>
              </a:extLst>
            </p:cNvPr>
            <p:cNvSpPr>
              <a:spLocks/>
            </p:cNvSpPr>
            <p:nvPr userDrawn="1"/>
          </p:nvSpPr>
          <p:spPr bwMode="auto">
            <a:xfrm>
              <a:off x="3130551" y="2309813"/>
              <a:ext cx="122238" cy="255588"/>
            </a:xfrm>
            <a:custGeom>
              <a:avLst/>
              <a:gdLst>
                <a:gd name="T0" fmla="*/ 168 w 168"/>
                <a:gd name="T1" fmla="*/ 207 h 349"/>
                <a:gd name="T2" fmla="*/ 168 w 168"/>
                <a:gd name="T3" fmla="*/ 207 h 349"/>
                <a:gd name="T4" fmla="*/ 114 w 168"/>
                <a:gd name="T5" fmla="*/ 349 h 349"/>
                <a:gd name="T6" fmla="*/ 168 w 168"/>
                <a:gd name="T7" fmla="*/ 207 h 349"/>
                <a:gd name="T8" fmla="*/ 0 w 168"/>
                <a:gd name="T9" fmla="*/ 0 h 349"/>
                <a:gd name="T10" fmla="*/ 168 w 168"/>
                <a:gd name="T11" fmla="*/ 207 h 349"/>
              </a:gdLst>
              <a:ahLst/>
              <a:cxnLst>
                <a:cxn ang="0">
                  <a:pos x="T0" y="T1"/>
                </a:cxn>
                <a:cxn ang="0">
                  <a:pos x="T2" y="T3"/>
                </a:cxn>
                <a:cxn ang="0">
                  <a:pos x="T4" y="T5"/>
                </a:cxn>
                <a:cxn ang="0">
                  <a:pos x="T6" y="T7"/>
                </a:cxn>
                <a:cxn ang="0">
                  <a:pos x="T8" y="T9"/>
                </a:cxn>
                <a:cxn ang="0">
                  <a:pos x="T10" y="T11"/>
                </a:cxn>
              </a:cxnLst>
              <a:rect l="0" t="0" r="r" b="b"/>
              <a:pathLst>
                <a:path w="168" h="349">
                  <a:moveTo>
                    <a:pt x="168" y="207"/>
                  </a:moveTo>
                  <a:lnTo>
                    <a:pt x="168" y="207"/>
                  </a:lnTo>
                  <a:cubicBezTo>
                    <a:pt x="168" y="262"/>
                    <a:pt x="147" y="311"/>
                    <a:pt x="114" y="349"/>
                  </a:cubicBezTo>
                  <a:cubicBezTo>
                    <a:pt x="147" y="311"/>
                    <a:pt x="168" y="262"/>
                    <a:pt x="168" y="207"/>
                  </a:cubicBezTo>
                  <a:cubicBezTo>
                    <a:pt x="168" y="106"/>
                    <a:pt x="96" y="20"/>
                    <a:pt x="0" y="0"/>
                  </a:cubicBezTo>
                  <a:cubicBezTo>
                    <a:pt x="96" y="20"/>
                    <a:pt x="168" y="106"/>
                    <a:pt x="168" y="207"/>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71">
              <a:extLst>
                <a:ext uri="{FF2B5EF4-FFF2-40B4-BE49-F238E27FC236}">
                  <a16:creationId xmlns:a16="http://schemas.microsoft.com/office/drawing/2014/main" id="{3D383998-6E5F-467B-954C-05D0A6B50AE6}"/>
                </a:ext>
              </a:extLst>
            </p:cNvPr>
            <p:cNvSpPr>
              <a:spLocks/>
            </p:cNvSpPr>
            <p:nvPr userDrawn="1"/>
          </p:nvSpPr>
          <p:spPr bwMode="auto">
            <a:xfrm>
              <a:off x="3130551" y="2309813"/>
              <a:ext cx="122238" cy="268288"/>
            </a:xfrm>
            <a:custGeom>
              <a:avLst/>
              <a:gdLst>
                <a:gd name="T0" fmla="*/ 0 w 168"/>
                <a:gd name="T1" fmla="*/ 0 h 366"/>
                <a:gd name="T2" fmla="*/ 0 w 168"/>
                <a:gd name="T3" fmla="*/ 0 h 366"/>
                <a:gd name="T4" fmla="*/ 110 w 168"/>
                <a:gd name="T5" fmla="*/ 186 h 366"/>
                <a:gd name="T6" fmla="*/ 43 w 168"/>
                <a:gd name="T7" fmla="*/ 358 h 366"/>
                <a:gd name="T8" fmla="*/ 96 w 168"/>
                <a:gd name="T9" fmla="*/ 366 h 366"/>
                <a:gd name="T10" fmla="*/ 114 w 168"/>
                <a:gd name="T11" fmla="*/ 349 h 366"/>
                <a:gd name="T12" fmla="*/ 168 w 168"/>
                <a:gd name="T13" fmla="*/ 207 h 366"/>
                <a:gd name="T14" fmla="*/ 0 w 168"/>
                <a:gd name="T15" fmla="*/ 0 h 3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366">
                  <a:moveTo>
                    <a:pt x="0" y="0"/>
                  </a:moveTo>
                  <a:lnTo>
                    <a:pt x="0" y="0"/>
                  </a:lnTo>
                  <a:cubicBezTo>
                    <a:pt x="48" y="20"/>
                    <a:pt x="110" y="71"/>
                    <a:pt x="110" y="186"/>
                  </a:cubicBezTo>
                  <a:cubicBezTo>
                    <a:pt x="110" y="262"/>
                    <a:pt x="78" y="318"/>
                    <a:pt x="43" y="358"/>
                  </a:cubicBezTo>
                  <a:cubicBezTo>
                    <a:pt x="60" y="363"/>
                    <a:pt x="78" y="366"/>
                    <a:pt x="96" y="366"/>
                  </a:cubicBezTo>
                  <a:cubicBezTo>
                    <a:pt x="102" y="361"/>
                    <a:pt x="108" y="355"/>
                    <a:pt x="114" y="349"/>
                  </a:cubicBezTo>
                  <a:cubicBezTo>
                    <a:pt x="147" y="311"/>
                    <a:pt x="168" y="262"/>
                    <a:pt x="168" y="207"/>
                  </a:cubicBezTo>
                  <a:cubicBezTo>
                    <a:pt x="168" y="106"/>
                    <a:pt x="96" y="20"/>
                    <a:pt x="0" y="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72">
              <a:extLst>
                <a:ext uri="{FF2B5EF4-FFF2-40B4-BE49-F238E27FC236}">
                  <a16:creationId xmlns:a16="http://schemas.microsoft.com/office/drawing/2014/main" id="{79A71B3C-346C-4B5A-86E4-5F58E8E3F689}"/>
                </a:ext>
              </a:extLst>
            </p:cNvPr>
            <p:cNvSpPr>
              <a:spLocks/>
            </p:cNvSpPr>
            <p:nvPr userDrawn="1"/>
          </p:nvSpPr>
          <p:spPr bwMode="auto">
            <a:xfrm>
              <a:off x="2995613" y="2312988"/>
              <a:ext cx="95250" cy="255588"/>
            </a:xfrm>
            <a:custGeom>
              <a:avLst/>
              <a:gdLst>
                <a:gd name="T0" fmla="*/ 0 w 133"/>
                <a:gd name="T1" fmla="*/ 182 h 349"/>
                <a:gd name="T2" fmla="*/ 0 w 133"/>
                <a:gd name="T3" fmla="*/ 182 h 349"/>
                <a:gd name="T4" fmla="*/ 67 w 133"/>
                <a:gd name="T5" fmla="*/ 349 h 349"/>
                <a:gd name="T6" fmla="*/ 133 w 133"/>
                <a:gd name="T7" fmla="*/ 310 h 349"/>
                <a:gd name="T8" fmla="*/ 67 w 133"/>
                <a:gd name="T9" fmla="*/ 149 h 349"/>
                <a:gd name="T10" fmla="*/ 123 w 133"/>
                <a:gd name="T11" fmla="*/ 0 h 349"/>
                <a:gd name="T12" fmla="*/ 0 w 133"/>
                <a:gd name="T13" fmla="*/ 182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182"/>
                  </a:moveTo>
                  <a:lnTo>
                    <a:pt x="0" y="182"/>
                  </a:lnTo>
                  <a:cubicBezTo>
                    <a:pt x="0" y="256"/>
                    <a:pt x="33" y="312"/>
                    <a:pt x="67" y="349"/>
                  </a:cubicBezTo>
                  <a:cubicBezTo>
                    <a:pt x="92" y="340"/>
                    <a:pt x="114" y="327"/>
                    <a:pt x="133" y="310"/>
                  </a:cubicBezTo>
                  <a:cubicBezTo>
                    <a:pt x="92" y="269"/>
                    <a:pt x="67" y="212"/>
                    <a:pt x="67" y="149"/>
                  </a:cubicBezTo>
                  <a:cubicBezTo>
                    <a:pt x="67" y="92"/>
                    <a:pt x="88" y="40"/>
                    <a:pt x="123" y="0"/>
                  </a:cubicBezTo>
                  <a:cubicBezTo>
                    <a:pt x="81" y="11"/>
                    <a:pt x="0" y="54"/>
                    <a:pt x="0" y="182"/>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73">
              <a:extLst>
                <a:ext uri="{FF2B5EF4-FFF2-40B4-BE49-F238E27FC236}">
                  <a16:creationId xmlns:a16="http://schemas.microsoft.com/office/drawing/2014/main" id="{6D9D4237-EE8E-4D64-B004-58395A2F25F4}"/>
                </a:ext>
              </a:extLst>
            </p:cNvPr>
            <p:cNvSpPr>
              <a:spLocks/>
            </p:cNvSpPr>
            <p:nvPr userDrawn="1"/>
          </p:nvSpPr>
          <p:spPr bwMode="auto">
            <a:xfrm>
              <a:off x="3200401" y="2565401"/>
              <a:ext cx="14288" cy="12700"/>
            </a:xfrm>
            <a:custGeom>
              <a:avLst/>
              <a:gdLst>
                <a:gd name="T0" fmla="*/ 18 w 18"/>
                <a:gd name="T1" fmla="*/ 0 h 17"/>
                <a:gd name="T2" fmla="*/ 18 w 18"/>
                <a:gd name="T3" fmla="*/ 0 h 17"/>
                <a:gd name="T4" fmla="*/ 0 w 18"/>
                <a:gd name="T5" fmla="*/ 17 h 17"/>
                <a:gd name="T6" fmla="*/ 0 w 18"/>
                <a:gd name="T7" fmla="*/ 17 h 17"/>
                <a:gd name="T8" fmla="*/ 18 w 18"/>
                <a:gd name="T9" fmla="*/ 0 h 17"/>
              </a:gdLst>
              <a:ahLst/>
              <a:cxnLst>
                <a:cxn ang="0">
                  <a:pos x="T0" y="T1"/>
                </a:cxn>
                <a:cxn ang="0">
                  <a:pos x="T2" y="T3"/>
                </a:cxn>
                <a:cxn ang="0">
                  <a:pos x="T4" y="T5"/>
                </a:cxn>
                <a:cxn ang="0">
                  <a:pos x="T6" y="T7"/>
                </a:cxn>
                <a:cxn ang="0">
                  <a:pos x="T8" y="T9"/>
                </a:cxn>
              </a:cxnLst>
              <a:rect l="0" t="0" r="r" b="b"/>
              <a:pathLst>
                <a:path w="18" h="17">
                  <a:moveTo>
                    <a:pt x="18" y="0"/>
                  </a:moveTo>
                  <a:lnTo>
                    <a:pt x="18" y="0"/>
                  </a:lnTo>
                  <a:cubicBezTo>
                    <a:pt x="12" y="6"/>
                    <a:pt x="6" y="12"/>
                    <a:pt x="0" y="17"/>
                  </a:cubicBezTo>
                  <a:lnTo>
                    <a:pt x="0" y="17"/>
                  </a:lnTo>
                  <a:cubicBezTo>
                    <a:pt x="6" y="12"/>
                    <a:pt x="12" y="6"/>
                    <a:pt x="18" y="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74">
              <a:extLst>
                <a:ext uri="{FF2B5EF4-FFF2-40B4-BE49-F238E27FC236}">
                  <a16:creationId xmlns:a16="http://schemas.microsoft.com/office/drawing/2014/main" id="{F530BF23-34FC-40D6-890A-E321FD806A83}"/>
                </a:ext>
              </a:extLst>
            </p:cNvPr>
            <p:cNvSpPr>
              <a:spLocks/>
            </p:cNvSpPr>
            <p:nvPr userDrawn="1"/>
          </p:nvSpPr>
          <p:spPr bwMode="auto">
            <a:xfrm>
              <a:off x="3052763" y="2311401"/>
              <a:ext cx="92075" cy="222250"/>
            </a:xfrm>
            <a:custGeom>
              <a:avLst/>
              <a:gdLst>
                <a:gd name="T0" fmla="*/ 127 w 127"/>
                <a:gd name="T1" fmla="*/ 151 h 303"/>
                <a:gd name="T2" fmla="*/ 127 w 127"/>
                <a:gd name="T3" fmla="*/ 151 h 303"/>
                <a:gd name="T4" fmla="*/ 64 w 127"/>
                <a:gd name="T5" fmla="*/ 0 h 303"/>
                <a:gd name="T6" fmla="*/ 0 w 127"/>
                <a:gd name="T7" fmla="*/ 151 h 303"/>
                <a:gd name="T8" fmla="*/ 64 w 127"/>
                <a:gd name="T9" fmla="*/ 303 h 303"/>
                <a:gd name="T10" fmla="*/ 127 w 127"/>
                <a:gd name="T11" fmla="*/ 151 h 303"/>
              </a:gdLst>
              <a:ahLst/>
              <a:cxnLst>
                <a:cxn ang="0">
                  <a:pos x="T0" y="T1"/>
                </a:cxn>
                <a:cxn ang="0">
                  <a:pos x="T2" y="T3"/>
                </a:cxn>
                <a:cxn ang="0">
                  <a:pos x="T4" y="T5"/>
                </a:cxn>
                <a:cxn ang="0">
                  <a:pos x="T6" y="T7"/>
                </a:cxn>
                <a:cxn ang="0">
                  <a:pos x="T8" y="T9"/>
                </a:cxn>
                <a:cxn ang="0">
                  <a:pos x="T10" y="T11"/>
                </a:cxn>
              </a:cxnLst>
              <a:rect l="0" t="0" r="r" b="b"/>
              <a:pathLst>
                <a:path w="127" h="303">
                  <a:moveTo>
                    <a:pt x="127" y="151"/>
                  </a:moveTo>
                  <a:lnTo>
                    <a:pt x="127" y="151"/>
                  </a:lnTo>
                  <a:cubicBezTo>
                    <a:pt x="127" y="92"/>
                    <a:pt x="103" y="38"/>
                    <a:pt x="64" y="0"/>
                  </a:cubicBezTo>
                  <a:cubicBezTo>
                    <a:pt x="25" y="38"/>
                    <a:pt x="0" y="92"/>
                    <a:pt x="0" y="151"/>
                  </a:cubicBezTo>
                  <a:cubicBezTo>
                    <a:pt x="0" y="211"/>
                    <a:pt x="25" y="264"/>
                    <a:pt x="64" y="303"/>
                  </a:cubicBezTo>
                  <a:cubicBezTo>
                    <a:pt x="103" y="264"/>
                    <a:pt x="127" y="211"/>
                    <a:pt x="127" y="151"/>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75">
              <a:extLst>
                <a:ext uri="{FF2B5EF4-FFF2-40B4-BE49-F238E27FC236}">
                  <a16:creationId xmlns:a16="http://schemas.microsoft.com/office/drawing/2014/main" id="{E663258D-F8CB-4447-A8B6-188ED8F33830}"/>
                </a:ext>
              </a:extLst>
            </p:cNvPr>
            <p:cNvSpPr>
              <a:spLocks/>
            </p:cNvSpPr>
            <p:nvPr userDrawn="1"/>
          </p:nvSpPr>
          <p:spPr bwMode="auto">
            <a:xfrm>
              <a:off x="3105151" y="2312988"/>
              <a:ext cx="96838" cy="255588"/>
            </a:xfrm>
            <a:custGeom>
              <a:avLst/>
              <a:gdLst>
                <a:gd name="T0" fmla="*/ 0 w 133"/>
                <a:gd name="T1" fmla="*/ 310 h 349"/>
                <a:gd name="T2" fmla="*/ 0 w 133"/>
                <a:gd name="T3" fmla="*/ 310 h 349"/>
                <a:gd name="T4" fmla="*/ 66 w 133"/>
                <a:gd name="T5" fmla="*/ 349 h 349"/>
                <a:gd name="T6" fmla="*/ 133 w 133"/>
                <a:gd name="T7" fmla="*/ 182 h 349"/>
                <a:gd name="T8" fmla="*/ 10 w 133"/>
                <a:gd name="T9" fmla="*/ 0 h 349"/>
                <a:gd name="T10" fmla="*/ 67 w 133"/>
                <a:gd name="T11" fmla="*/ 149 h 349"/>
                <a:gd name="T12" fmla="*/ 0 w 133"/>
                <a:gd name="T13" fmla="*/ 310 h 349"/>
              </a:gdLst>
              <a:ahLst/>
              <a:cxnLst>
                <a:cxn ang="0">
                  <a:pos x="T0" y="T1"/>
                </a:cxn>
                <a:cxn ang="0">
                  <a:pos x="T2" y="T3"/>
                </a:cxn>
                <a:cxn ang="0">
                  <a:pos x="T4" y="T5"/>
                </a:cxn>
                <a:cxn ang="0">
                  <a:pos x="T6" y="T7"/>
                </a:cxn>
                <a:cxn ang="0">
                  <a:pos x="T8" y="T9"/>
                </a:cxn>
                <a:cxn ang="0">
                  <a:pos x="T10" y="T11"/>
                </a:cxn>
                <a:cxn ang="0">
                  <a:pos x="T12" y="T13"/>
                </a:cxn>
              </a:cxnLst>
              <a:rect l="0" t="0" r="r" b="b"/>
              <a:pathLst>
                <a:path w="133" h="349">
                  <a:moveTo>
                    <a:pt x="0" y="310"/>
                  </a:moveTo>
                  <a:lnTo>
                    <a:pt x="0" y="310"/>
                  </a:lnTo>
                  <a:cubicBezTo>
                    <a:pt x="19" y="327"/>
                    <a:pt x="42" y="340"/>
                    <a:pt x="66" y="349"/>
                  </a:cubicBezTo>
                  <a:cubicBezTo>
                    <a:pt x="101" y="312"/>
                    <a:pt x="133" y="256"/>
                    <a:pt x="133" y="182"/>
                  </a:cubicBezTo>
                  <a:cubicBezTo>
                    <a:pt x="133" y="54"/>
                    <a:pt x="53" y="11"/>
                    <a:pt x="10" y="0"/>
                  </a:cubicBezTo>
                  <a:cubicBezTo>
                    <a:pt x="46" y="40"/>
                    <a:pt x="67" y="92"/>
                    <a:pt x="67" y="149"/>
                  </a:cubicBezTo>
                  <a:cubicBezTo>
                    <a:pt x="67" y="212"/>
                    <a:pt x="42" y="269"/>
                    <a:pt x="0" y="310"/>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76">
              <a:extLst>
                <a:ext uri="{FF2B5EF4-FFF2-40B4-BE49-F238E27FC236}">
                  <a16:creationId xmlns:a16="http://schemas.microsoft.com/office/drawing/2014/main" id="{2B983B9E-68DF-4A32-84EF-A46C91D724E4}"/>
                </a:ext>
              </a:extLst>
            </p:cNvPr>
            <p:cNvSpPr>
              <a:spLocks/>
            </p:cNvSpPr>
            <p:nvPr userDrawn="1"/>
          </p:nvSpPr>
          <p:spPr bwMode="auto">
            <a:xfrm>
              <a:off x="3051176" y="2546351"/>
              <a:ext cx="95250" cy="66675"/>
            </a:xfrm>
            <a:custGeom>
              <a:avLst/>
              <a:gdLst>
                <a:gd name="T0" fmla="*/ 0 w 132"/>
                <a:gd name="T1" fmla="*/ 40 h 90"/>
                <a:gd name="T2" fmla="*/ 0 w 132"/>
                <a:gd name="T3" fmla="*/ 40 h 90"/>
                <a:gd name="T4" fmla="*/ 66 w 132"/>
                <a:gd name="T5" fmla="*/ 90 h 90"/>
                <a:gd name="T6" fmla="*/ 132 w 132"/>
                <a:gd name="T7" fmla="*/ 40 h 90"/>
                <a:gd name="T8" fmla="*/ 66 w 132"/>
                <a:gd name="T9" fmla="*/ 0 h 90"/>
                <a:gd name="T10" fmla="*/ 0 w 132"/>
                <a:gd name="T11" fmla="*/ 40 h 90"/>
              </a:gdLst>
              <a:ahLst/>
              <a:cxnLst>
                <a:cxn ang="0">
                  <a:pos x="T0" y="T1"/>
                </a:cxn>
                <a:cxn ang="0">
                  <a:pos x="T2" y="T3"/>
                </a:cxn>
                <a:cxn ang="0">
                  <a:pos x="T4" y="T5"/>
                </a:cxn>
                <a:cxn ang="0">
                  <a:pos x="T6" y="T7"/>
                </a:cxn>
                <a:cxn ang="0">
                  <a:pos x="T8" y="T9"/>
                </a:cxn>
                <a:cxn ang="0">
                  <a:pos x="T10" y="T11"/>
                </a:cxn>
              </a:cxnLst>
              <a:rect l="0" t="0" r="r" b="b"/>
              <a:pathLst>
                <a:path w="132" h="90">
                  <a:moveTo>
                    <a:pt x="0" y="40"/>
                  </a:moveTo>
                  <a:lnTo>
                    <a:pt x="0" y="40"/>
                  </a:lnTo>
                  <a:cubicBezTo>
                    <a:pt x="29" y="69"/>
                    <a:pt x="57" y="85"/>
                    <a:pt x="66" y="90"/>
                  </a:cubicBezTo>
                  <a:cubicBezTo>
                    <a:pt x="75" y="85"/>
                    <a:pt x="103" y="69"/>
                    <a:pt x="132" y="40"/>
                  </a:cubicBezTo>
                  <a:cubicBezTo>
                    <a:pt x="107" y="30"/>
                    <a:pt x="85" y="17"/>
                    <a:pt x="66" y="0"/>
                  </a:cubicBezTo>
                  <a:cubicBezTo>
                    <a:pt x="47" y="17"/>
                    <a:pt x="24" y="30"/>
                    <a:pt x="0" y="4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77">
              <a:extLst>
                <a:ext uri="{FF2B5EF4-FFF2-40B4-BE49-F238E27FC236}">
                  <a16:creationId xmlns:a16="http://schemas.microsoft.com/office/drawing/2014/main" id="{3B69197B-15C6-4606-BF4B-AC90B89FA930}"/>
                </a:ext>
              </a:extLst>
            </p:cNvPr>
            <p:cNvSpPr>
              <a:spLocks/>
            </p:cNvSpPr>
            <p:nvPr userDrawn="1"/>
          </p:nvSpPr>
          <p:spPr bwMode="auto">
            <a:xfrm>
              <a:off x="3006726" y="2579688"/>
              <a:ext cx="82550" cy="38100"/>
            </a:xfrm>
            <a:custGeom>
              <a:avLst/>
              <a:gdLst>
                <a:gd name="T0" fmla="*/ 48 w 113"/>
                <a:gd name="T1" fmla="*/ 0 h 52"/>
                <a:gd name="T2" fmla="*/ 48 w 113"/>
                <a:gd name="T3" fmla="*/ 0 h 52"/>
                <a:gd name="T4" fmla="*/ 0 w 113"/>
                <a:gd name="T5" fmla="*/ 10 h 52"/>
                <a:gd name="T6" fmla="*/ 6 w 113"/>
                <a:gd name="T7" fmla="*/ 15 h 52"/>
                <a:gd name="T8" fmla="*/ 7 w 113"/>
                <a:gd name="T9" fmla="*/ 15 h 52"/>
                <a:gd name="T10" fmla="*/ 21 w 113"/>
                <a:gd name="T11" fmla="*/ 24 h 52"/>
                <a:gd name="T12" fmla="*/ 22 w 113"/>
                <a:gd name="T13" fmla="*/ 25 h 52"/>
                <a:gd name="T14" fmla="*/ 37 w 113"/>
                <a:gd name="T15" fmla="*/ 32 h 52"/>
                <a:gd name="T16" fmla="*/ 39 w 113"/>
                <a:gd name="T17" fmla="*/ 33 h 52"/>
                <a:gd name="T18" fmla="*/ 54 w 113"/>
                <a:gd name="T19" fmla="*/ 39 h 52"/>
                <a:gd name="T20" fmla="*/ 55 w 113"/>
                <a:gd name="T21" fmla="*/ 40 h 52"/>
                <a:gd name="T22" fmla="*/ 70 w 113"/>
                <a:gd name="T23" fmla="*/ 45 h 52"/>
                <a:gd name="T24" fmla="*/ 72 w 113"/>
                <a:gd name="T25" fmla="*/ 45 h 52"/>
                <a:gd name="T26" fmla="*/ 88 w 113"/>
                <a:gd name="T27" fmla="*/ 49 h 52"/>
                <a:gd name="T28" fmla="*/ 91 w 113"/>
                <a:gd name="T29" fmla="*/ 49 h 52"/>
                <a:gd name="T30" fmla="*/ 107 w 113"/>
                <a:gd name="T31" fmla="*/ 51 h 52"/>
                <a:gd name="T32" fmla="*/ 110 w 113"/>
                <a:gd name="T33" fmla="*/ 51 h 52"/>
                <a:gd name="T34" fmla="*/ 113 w 113"/>
                <a:gd name="T35" fmla="*/ 52 h 52"/>
                <a:gd name="T36" fmla="*/ 48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48" y="0"/>
                  </a:moveTo>
                  <a:lnTo>
                    <a:pt x="48" y="0"/>
                  </a:lnTo>
                  <a:cubicBezTo>
                    <a:pt x="33" y="5"/>
                    <a:pt x="17" y="8"/>
                    <a:pt x="0" y="10"/>
                  </a:cubicBezTo>
                  <a:cubicBezTo>
                    <a:pt x="2" y="12"/>
                    <a:pt x="4" y="13"/>
                    <a:pt x="6" y="15"/>
                  </a:cubicBezTo>
                  <a:lnTo>
                    <a:pt x="7" y="15"/>
                  </a:lnTo>
                  <a:cubicBezTo>
                    <a:pt x="11" y="18"/>
                    <a:pt x="16" y="21"/>
                    <a:pt x="21" y="24"/>
                  </a:cubicBezTo>
                  <a:lnTo>
                    <a:pt x="22" y="25"/>
                  </a:lnTo>
                  <a:cubicBezTo>
                    <a:pt x="27" y="28"/>
                    <a:pt x="32" y="30"/>
                    <a:pt x="37" y="32"/>
                  </a:cubicBezTo>
                  <a:lnTo>
                    <a:pt x="39" y="33"/>
                  </a:lnTo>
                  <a:cubicBezTo>
                    <a:pt x="44" y="35"/>
                    <a:pt x="49" y="38"/>
                    <a:pt x="54" y="39"/>
                  </a:cubicBezTo>
                  <a:lnTo>
                    <a:pt x="55" y="40"/>
                  </a:lnTo>
                  <a:cubicBezTo>
                    <a:pt x="60" y="41"/>
                    <a:pt x="65" y="43"/>
                    <a:pt x="70" y="45"/>
                  </a:cubicBezTo>
                  <a:lnTo>
                    <a:pt x="72" y="45"/>
                  </a:lnTo>
                  <a:cubicBezTo>
                    <a:pt x="77" y="46"/>
                    <a:pt x="83" y="48"/>
                    <a:pt x="88" y="49"/>
                  </a:cubicBezTo>
                  <a:lnTo>
                    <a:pt x="91" y="49"/>
                  </a:lnTo>
                  <a:cubicBezTo>
                    <a:pt x="96" y="50"/>
                    <a:pt x="101" y="51"/>
                    <a:pt x="107" y="51"/>
                  </a:cubicBezTo>
                  <a:lnTo>
                    <a:pt x="110" y="51"/>
                  </a:lnTo>
                  <a:lnTo>
                    <a:pt x="113" y="52"/>
                  </a:lnTo>
                  <a:cubicBezTo>
                    <a:pt x="98" y="43"/>
                    <a:pt x="73" y="26"/>
                    <a:pt x="48"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78">
              <a:extLst>
                <a:ext uri="{FF2B5EF4-FFF2-40B4-BE49-F238E27FC236}">
                  <a16:creationId xmlns:a16="http://schemas.microsoft.com/office/drawing/2014/main" id="{50B8EA98-3A39-4CA1-B70B-166DE098396C}"/>
                </a:ext>
              </a:extLst>
            </p:cNvPr>
            <p:cNvSpPr>
              <a:spLocks/>
            </p:cNvSpPr>
            <p:nvPr userDrawn="1"/>
          </p:nvSpPr>
          <p:spPr bwMode="auto">
            <a:xfrm>
              <a:off x="3108326" y="2579688"/>
              <a:ext cx="82550" cy="38100"/>
            </a:xfrm>
            <a:custGeom>
              <a:avLst/>
              <a:gdLst>
                <a:gd name="T0" fmla="*/ 65 w 113"/>
                <a:gd name="T1" fmla="*/ 0 h 52"/>
                <a:gd name="T2" fmla="*/ 65 w 113"/>
                <a:gd name="T3" fmla="*/ 0 h 52"/>
                <a:gd name="T4" fmla="*/ 0 w 113"/>
                <a:gd name="T5" fmla="*/ 52 h 52"/>
                <a:gd name="T6" fmla="*/ 3 w 113"/>
                <a:gd name="T7" fmla="*/ 51 h 52"/>
                <a:gd name="T8" fmla="*/ 6 w 113"/>
                <a:gd name="T9" fmla="*/ 51 h 52"/>
                <a:gd name="T10" fmla="*/ 22 w 113"/>
                <a:gd name="T11" fmla="*/ 49 h 52"/>
                <a:gd name="T12" fmla="*/ 25 w 113"/>
                <a:gd name="T13" fmla="*/ 49 h 52"/>
                <a:gd name="T14" fmla="*/ 40 w 113"/>
                <a:gd name="T15" fmla="*/ 45 h 52"/>
                <a:gd name="T16" fmla="*/ 43 w 113"/>
                <a:gd name="T17" fmla="*/ 45 h 52"/>
                <a:gd name="T18" fmla="*/ 58 w 113"/>
                <a:gd name="T19" fmla="*/ 40 h 52"/>
                <a:gd name="T20" fmla="*/ 59 w 113"/>
                <a:gd name="T21" fmla="*/ 39 h 52"/>
                <a:gd name="T22" fmla="*/ 74 w 113"/>
                <a:gd name="T23" fmla="*/ 33 h 52"/>
                <a:gd name="T24" fmla="*/ 76 w 113"/>
                <a:gd name="T25" fmla="*/ 32 h 52"/>
                <a:gd name="T26" fmla="*/ 90 w 113"/>
                <a:gd name="T27" fmla="*/ 25 h 52"/>
                <a:gd name="T28" fmla="*/ 92 w 113"/>
                <a:gd name="T29" fmla="*/ 24 h 52"/>
                <a:gd name="T30" fmla="*/ 106 w 113"/>
                <a:gd name="T31" fmla="*/ 15 h 52"/>
                <a:gd name="T32" fmla="*/ 106 w 113"/>
                <a:gd name="T33" fmla="*/ 15 h 52"/>
                <a:gd name="T34" fmla="*/ 113 w 113"/>
                <a:gd name="T35" fmla="*/ 10 h 52"/>
                <a:gd name="T36" fmla="*/ 65 w 113"/>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52">
                  <a:moveTo>
                    <a:pt x="65" y="0"/>
                  </a:moveTo>
                  <a:lnTo>
                    <a:pt x="65" y="0"/>
                  </a:lnTo>
                  <a:cubicBezTo>
                    <a:pt x="39" y="26"/>
                    <a:pt x="14" y="43"/>
                    <a:pt x="0" y="52"/>
                  </a:cubicBezTo>
                  <a:lnTo>
                    <a:pt x="3" y="51"/>
                  </a:lnTo>
                  <a:lnTo>
                    <a:pt x="6" y="51"/>
                  </a:lnTo>
                  <a:cubicBezTo>
                    <a:pt x="11" y="51"/>
                    <a:pt x="16" y="50"/>
                    <a:pt x="22" y="49"/>
                  </a:cubicBezTo>
                  <a:lnTo>
                    <a:pt x="25" y="49"/>
                  </a:lnTo>
                  <a:cubicBezTo>
                    <a:pt x="30" y="48"/>
                    <a:pt x="35" y="46"/>
                    <a:pt x="40" y="45"/>
                  </a:cubicBezTo>
                  <a:lnTo>
                    <a:pt x="43" y="45"/>
                  </a:lnTo>
                  <a:cubicBezTo>
                    <a:pt x="48" y="43"/>
                    <a:pt x="53" y="41"/>
                    <a:pt x="58" y="40"/>
                  </a:cubicBezTo>
                  <a:lnTo>
                    <a:pt x="59" y="39"/>
                  </a:lnTo>
                  <a:cubicBezTo>
                    <a:pt x="64" y="38"/>
                    <a:pt x="69" y="35"/>
                    <a:pt x="74" y="33"/>
                  </a:cubicBezTo>
                  <a:lnTo>
                    <a:pt x="76" y="32"/>
                  </a:lnTo>
                  <a:cubicBezTo>
                    <a:pt x="81" y="30"/>
                    <a:pt x="85" y="28"/>
                    <a:pt x="90" y="25"/>
                  </a:cubicBezTo>
                  <a:lnTo>
                    <a:pt x="92" y="24"/>
                  </a:lnTo>
                  <a:cubicBezTo>
                    <a:pt x="97" y="21"/>
                    <a:pt x="101" y="18"/>
                    <a:pt x="106" y="15"/>
                  </a:cubicBezTo>
                  <a:lnTo>
                    <a:pt x="106" y="15"/>
                  </a:lnTo>
                  <a:cubicBezTo>
                    <a:pt x="109" y="13"/>
                    <a:pt x="110" y="12"/>
                    <a:pt x="113" y="10"/>
                  </a:cubicBezTo>
                  <a:cubicBezTo>
                    <a:pt x="96" y="8"/>
                    <a:pt x="80" y="5"/>
                    <a:pt x="65" y="0"/>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79">
              <a:extLst>
                <a:ext uri="{FF2B5EF4-FFF2-40B4-BE49-F238E27FC236}">
                  <a16:creationId xmlns:a16="http://schemas.microsoft.com/office/drawing/2014/main" id="{45B3BAF9-C529-4035-8B86-F92DAC25BCBB}"/>
                </a:ext>
              </a:extLst>
            </p:cNvPr>
            <p:cNvSpPr>
              <a:spLocks noEditPoints="1"/>
            </p:cNvSpPr>
            <p:nvPr userDrawn="1"/>
          </p:nvSpPr>
          <p:spPr bwMode="auto">
            <a:xfrm>
              <a:off x="3314701" y="2374901"/>
              <a:ext cx="52388" cy="53975"/>
            </a:xfrm>
            <a:custGeom>
              <a:avLst/>
              <a:gdLst>
                <a:gd name="T0" fmla="*/ 19 w 72"/>
                <a:gd name="T1" fmla="*/ 48 h 75"/>
                <a:gd name="T2" fmla="*/ 19 w 72"/>
                <a:gd name="T3" fmla="*/ 48 h 75"/>
                <a:gd name="T4" fmla="*/ 52 w 72"/>
                <a:gd name="T5" fmla="*/ 48 h 75"/>
                <a:gd name="T6" fmla="*/ 36 w 72"/>
                <a:gd name="T7" fmla="*/ 8 h 75"/>
                <a:gd name="T8" fmla="*/ 19 w 72"/>
                <a:gd name="T9" fmla="*/ 48 h 75"/>
                <a:gd name="T10" fmla="*/ 19 w 72"/>
                <a:gd name="T11" fmla="*/ 48 h 75"/>
                <a:gd name="T12" fmla="*/ 8 w 72"/>
                <a:gd name="T13" fmla="*/ 75 h 75"/>
                <a:gd name="T14" fmla="*/ 8 w 72"/>
                <a:gd name="T15" fmla="*/ 75 h 75"/>
                <a:gd name="T16" fmla="*/ 0 w 72"/>
                <a:gd name="T17" fmla="*/ 75 h 75"/>
                <a:gd name="T18" fmla="*/ 32 w 72"/>
                <a:gd name="T19" fmla="*/ 0 h 75"/>
                <a:gd name="T20" fmla="*/ 40 w 72"/>
                <a:gd name="T21" fmla="*/ 0 h 75"/>
                <a:gd name="T22" fmla="*/ 72 w 72"/>
                <a:gd name="T23" fmla="*/ 75 h 75"/>
                <a:gd name="T24" fmla="*/ 64 w 72"/>
                <a:gd name="T25" fmla="*/ 75 h 75"/>
                <a:gd name="T26" fmla="*/ 55 w 72"/>
                <a:gd name="T27" fmla="*/ 55 h 75"/>
                <a:gd name="T28" fmla="*/ 17 w 72"/>
                <a:gd name="T29" fmla="*/ 55 h 75"/>
                <a:gd name="T30" fmla="*/ 8 w 72"/>
                <a:gd name="T3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5">
                  <a:moveTo>
                    <a:pt x="19" y="48"/>
                  </a:moveTo>
                  <a:lnTo>
                    <a:pt x="19" y="48"/>
                  </a:lnTo>
                  <a:lnTo>
                    <a:pt x="52" y="48"/>
                  </a:lnTo>
                  <a:lnTo>
                    <a:pt x="36" y="8"/>
                  </a:lnTo>
                  <a:lnTo>
                    <a:pt x="19" y="48"/>
                  </a:lnTo>
                  <a:lnTo>
                    <a:pt x="19" y="48"/>
                  </a:lnTo>
                  <a:close/>
                  <a:moveTo>
                    <a:pt x="8" y="75"/>
                  </a:moveTo>
                  <a:lnTo>
                    <a:pt x="8" y="75"/>
                  </a:lnTo>
                  <a:lnTo>
                    <a:pt x="0" y="75"/>
                  </a:lnTo>
                  <a:lnTo>
                    <a:pt x="32" y="0"/>
                  </a:lnTo>
                  <a:lnTo>
                    <a:pt x="40" y="0"/>
                  </a:lnTo>
                  <a:lnTo>
                    <a:pt x="72" y="75"/>
                  </a:lnTo>
                  <a:lnTo>
                    <a:pt x="64" y="75"/>
                  </a:lnTo>
                  <a:lnTo>
                    <a:pt x="55" y="55"/>
                  </a:lnTo>
                  <a:lnTo>
                    <a:pt x="17" y="55"/>
                  </a:lnTo>
                  <a:lnTo>
                    <a:pt x="8"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80">
              <a:extLst>
                <a:ext uri="{FF2B5EF4-FFF2-40B4-BE49-F238E27FC236}">
                  <a16:creationId xmlns:a16="http://schemas.microsoft.com/office/drawing/2014/main" id="{EBCA07CF-465F-4BA1-8854-EC5AA9A758E4}"/>
                </a:ext>
              </a:extLst>
            </p:cNvPr>
            <p:cNvSpPr>
              <a:spLocks/>
            </p:cNvSpPr>
            <p:nvPr userDrawn="1"/>
          </p:nvSpPr>
          <p:spPr bwMode="auto">
            <a:xfrm>
              <a:off x="3378201" y="2374901"/>
              <a:ext cx="30163" cy="53975"/>
            </a:xfrm>
            <a:custGeom>
              <a:avLst/>
              <a:gdLst>
                <a:gd name="T0" fmla="*/ 8 w 43"/>
                <a:gd name="T1" fmla="*/ 68 h 75"/>
                <a:gd name="T2" fmla="*/ 8 w 43"/>
                <a:gd name="T3" fmla="*/ 68 h 75"/>
                <a:gd name="T4" fmla="*/ 43 w 43"/>
                <a:gd name="T5" fmla="*/ 68 h 75"/>
                <a:gd name="T6" fmla="*/ 43 w 43"/>
                <a:gd name="T7" fmla="*/ 75 h 75"/>
                <a:gd name="T8" fmla="*/ 0 w 43"/>
                <a:gd name="T9" fmla="*/ 75 h 75"/>
                <a:gd name="T10" fmla="*/ 0 w 43"/>
                <a:gd name="T11" fmla="*/ 0 h 75"/>
                <a:gd name="T12" fmla="*/ 8 w 43"/>
                <a:gd name="T13" fmla="*/ 0 h 75"/>
                <a:gd name="T14" fmla="*/ 8 w 43"/>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75">
                  <a:moveTo>
                    <a:pt x="8" y="68"/>
                  </a:moveTo>
                  <a:lnTo>
                    <a:pt x="8" y="68"/>
                  </a:lnTo>
                  <a:lnTo>
                    <a:pt x="43" y="68"/>
                  </a:lnTo>
                  <a:lnTo>
                    <a:pt x="43" y="75"/>
                  </a:lnTo>
                  <a:lnTo>
                    <a:pt x="0" y="75"/>
                  </a:lnTo>
                  <a:lnTo>
                    <a:pt x="0" y="0"/>
                  </a:lnTo>
                  <a:lnTo>
                    <a:pt x="8" y="0"/>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81">
              <a:extLst>
                <a:ext uri="{FF2B5EF4-FFF2-40B4-BE49-F238E27FC236}">
                  <a16:creationId xmlns:a16="http://schemas.microsoft.com/office/drawing/2014/main" id="{2528C816-A9FF-4684-A461-C93D285159DF}"/>
                </a:ext>
              </a:extLst>
            </p:cNvPr>
            <p:cNvSpPr>
              <a:spLocks/>
            </p:cNvSpPr>
            <p:nvPr userDrawn="1"/>
          </p:nvSpPr>
          <p:spPr bwMode="auto">
            <a:xfrm>
              <a:off x="3421063" y="2374901"/>
              <a:ext cx="30163" cy="53975"/>
            </a:xfrm>
            <a:custGeom>
              <a:avLst/>
              <a:gdLst>
                <a:gd name="T0" fmla="*/ 7 w 42"/>
                <a:gd name="T1" fmla="*/ 68 h 75"/>
                <a:gd name="T2" fmla="*/ 7 w 42"/>
                <a:gd name="T3" fmla="*/ 68 h 75"/>
                <a:gd name="T4" fmla="*/ 42 w 42"/>
                <a:gd name="T5" fmla="*/ 68 h 75"/>
                <a:gd name="T6" fmla="*/ 42 w 42"/>
                <a:gd name="T7" fmla="*/ 75 h 75"/>
                <a:gd name="T8" fmla="*/ 0 w 42"/>
                <a:gd name="T9" fmla="*/ 75 h 75"/>
                <a:gd name="T10" fmla="*/ 0 w 42"/>
                <a:gd name="T11" fmla="*/ 0 h 75"/>
                <a:gd name="T12" fmla="*/ 7 w 42"/>
                <a:gd name="T13" fmla="*/ 0 h 75"/>
                <a:gd name="T14" fmla="*/ 7 w 42"/>
                <a:gd name="T15" fmla="*/ 6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75">
                  <a:moveTo>
                    <a:pt x="7" y="68"/>
                  </a:moveTo>
                  <a:lnTo>
                    <a:pt x="7" y="68"/>
                  </a:lnTo>
                  <a:lnTo>
                    <a:pt x="42" y="68"/>
                  </a:lnTo>
                  <a:lnTo>
                    <a:pt x="42" y="75"/>
                  </a:lnTo>
                  <a:lnTo>
                    <a:pt x="0" y="75"/>
                  </a:lnTo>
                  <a:lnTo>
                    <a:pt x="0" y="0"/>
                  </a:lnTo>
                  <a:lnTo>
                    <a:pt x="7" y="0"/>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82">
              <a:extLst>
                <a:ext uri="{FF2B5EF4-FFF2-40B4-BE49-F238E27FC236}">
                  <a16:creationId xmlns:a16="http://schemas.microsoft.com/office/drawing/2014/main" id="{FE147886-CF4C-498A-BDEC-4DC824CDC512}"/>
                </a:ext>
              </a:extLst>
            </p:cNvPr>
            <p:cNvSpPr>
              <a:spLocks/>
            </p:cNvSpPr>
            <p:nvPr userDrawn="1"/>
          </p:nvSpPr>
          <p:spPr bwMode="auto">
            <a:xfrm>
              <a:off x="3462338" y="2374901"/>
              <a:ext cx="34925" cy="53975"/>
            </a:xfrm>
            <a:custGeom>
              <a:avLst/>
              <a:gdLst>
                <a:gd name="T0" fmla="*/ 7 w 48"/>
                <a:gd name="T1" fmla="*/ 68 h 75"/>
                <a:gd name="T2" fmla="*/ 7 w 48"/>
                <a:gd name="T3" fmla="*/ 68 h 75"/>
                <a:gd name="T4" fmla="*/ 48 w 48"/>
                <a:gd name="T5" fmla="*/ 68 h 75"/>
                <a:gd name="T6" fmla="*/ 48 w 48"/>
                <a:gd name="T7" fmla="*/ 75 h 75"/>
                <a:gd name="T8" fmla="*/ 0 w 48"/>
                <a:gd name="T9" fmla="*/ 75 h 75"/>
                <a:gd name="T10" fmla="*/ 0 w 48"/>
                <a:gd name="T11" fmla="*/ 0 h 75"/>
                <a:gd name="T12" fmla="*/ 46 w 48"/>
                <a:gd name="T13" fmla="*/ 0 h 75"/>
                <a:gd name="T14" fmla="*/ 46 w 48"/>
                <a:gd name="T15" fmla="*/ 6 h 75"/>
                <a:gd name="T16" fmla="*/ 7 w 48"/>
                <a:gd name="T17" fmla="*/ 6 h 75"/>
                <a:gd name="T18" fmla="*/ 7 w 48"/>
                <a:gd name="T19" fmla="*/ 32 h 75"/>
                <a:gd name="T20" fmla="*/ 44 w 48"/>
                <a:gd name="T21" fmla="*/ 32 h 75"/>
                <a:gd name="T22" fmla="*/ 44 w 48"/>
                <a:gd name="T23" fmla="*/ 39 h 75"/>
                <a:gd name="T24" fmla="*/ 7 w 48"/>
                <a:gd name="T25" fmla="*/ 39 h 75"/>
                <a:gd name="T26" fmla="*/ 7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7" y="68"/>
                  </a:moveTo>
                  <a:lnTo>
                    <a:pt x="7" y="68"/>
                  </a:lnTo>
                  <a:lnTo>
                    <a:pt x="48" y="68"/>
                  </a:lnTo>
                  <a:lnTo>
                    <a:pt x="48" y="75"/>
                  </a:lnTo>
                  <a:lnTo>
                    <a:pt x="0" y="75"/>
                  </a:lnTo>
                  <a:lnTo>
                    <a:pt x="0" y="0"/>
                  </a:lnTo>
                  <a:lnTo>
                    <a:pt x="46" y="0"/>
                  </a:lnTo>
                  <a:lnTo>
                    <a:pt x="46" y="6"/>
                  </a:lnTo>
                  <a:lnTo>
                    <a:pt x="7" y="6"/>
                  </a:lnTo>
                  <a:lnTo>
                    <a:pt x="7" y="32"/>
                  </a:lnTo>
                  <a:lnTo>
                    <a:pt x="44" y="32"/>
                  </a:lnTo>
                  <a:lnTo>
                    <a:pt x="44" y="39"/>
                  </a:lnTo>
                  <a:lnTo>
                    <a:pt x="7" y="39"/>
                  </a:lnTo>
                  <a:lnTo>
                    <a:pt x="7"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83">
              <a:extLst>
                <a:ext uri="{FF2B5EF4-FFF2-40B4-BE49-F238E27FC236}">
                  <a16:creationId xmlns:a16="http://schemas.microsoft.com/office/drawing/2014/main" id="{7EAA5028-6855-4B15-8651-604A91885523}"/>
                </a:ext>
              </a:extLst>
            </p:cNvPr>
            <p:cNvSpPr>
              <a:spLocks/>
            </p:cNvSpPr>
            <p:nvPr userDrawn="1"/>
          </p:nvSpPr>
          <p:spPr bwMode="auto">
            <a:xfrm>
              <a:off x="3511551" y="2374901"/>
              <a:ext cx="44450" cy="53975"/>
            </a:xfrm>
            <a:custGeom>
              <a:avLst/>
              <a:gdLst>
                <a:gd name="T0" fmla="*/ 53 w 61"/>
                <a:gd name="T1" fmla="*/ 63 h 75"/>
                <a:gd name="T2" fmla="*/ 53 w 61"/>
                <a:gd name="T3" fmla="*/ 63 h 75"/>
                <a:gd name="T4" fmla="*/ 53 w 61"/>
                <a:gd name="T5" fmla="*/ 63 h 75"/>
                <a:gd name="T6" fmla="*/ 53 w 61"/>
                <a:gd name="T7" fmla="*/ 0 h 75"/>
                <a:gd name="T8" fmla="*/ 61 w 61"/>
                <a:gd name="T9" fmla="*/ 0 h 75"/>
                <a:gd name="T10" fmla="*/ 61 w 61"/>
                <a:gd name="T11" fmla="*/ 75 h 75"/>
                <a:gd name="T12" fmla="*/ 51 w 61"/>
                <a:gd name="T13" fmla="*/ 75 h 75"/>
                <a:gd name="T14" fmla="*/ 7 w 61"/>
                <a:gd name="T15" fmla="*/ 10 h 75"/>
                <a:gd name="T16" fmla="*/ 7 w 61"/>
                <a:gd name="T17" fmla="*/ 10 h 75"/>
                <a:gd name="T18" fmla="*/ 7 w 61"/>
                <a:gd name="T19" fmla="*/ 75 h 75"/>
                <a:gd name="T20" fmla="*/ 0 w 61"/>
                <a:gd name="T21" fmla="*/ 75 h 75"/>
                <a:gd name="T22" fmla="*/ 0 w 61"/>
                <a:gd name="T23" fmla="*/ 0 h 75"/>
                <a:gd name="T24" fmla="*/ 9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3" y="63"/>
                  </a:lnTo>
                  <a:lnTo>
                    <a:pt x="53" y="0"/>
                  </a:lnTo>
                  <a:lnTo>
                    <a:pt x="61" y="0"/>
                  </a:lnTo>
                  <a:lnTo>
                    <a:pt x="61" y="75"/>
                  </a:lnTo>
                  <a:lnTo>
                    <a:pt x="51" y="75"/>
                  </a:lnTo>
                  <a:lnTo>
                    <a:pt x="7" y="10"/>
                  </a:lnTo>
                  <a:lnTo>
                    <a:pt x="7" y="10"/>
                  </a:lnTo>
                  <a:lnTo>
                    <a:pt x="7" y="75"/>
                  </a:lnTo>
                  <a:lnTo>
                    <a:pt x="0" y="75"/>
                  </a:lnTo>
                  <a:lnTo>
                    <a:pt x="0" y="0"/>
                  </a:lnTo>
                  <a:lnTo>
                    <a:pt x="9"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84">
              <a:extLst>
                <a:ext uri="{FF2B5EF4-FFF2-40B4-BE49-F238E27FC236}">
                  <a16:creationId xmlns:a16="http://schemas.microsoft.com/office/drawing/2014/main" id="{D8E0F8DF-2738-4924-ACA6-90057FB0F078}"/>
                </a:ext>
              </a:extLst>
            </p:cNvPr>
            <p:cNvSpPr>
              <a:spLocks/>
            </p:cNvSpPr>
            <p:nvPr userDrawn="1"/>
          </p:nvSpPr>
          <p:spPr bwMode="auto">
            <a:xfrm>
              <a:off x="3594101" y="2374901"/>
              <a:ext cx="6350"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85">
              <a:extLst>
                <a:ext uri="{FF2B5EF4-FFF2-40B4-BE49-F238E27FC236}">
                  <a16:creationId xmlns:a16="http://schemas.microsoft.com/office/drawing/2014/main" id="{97C34D22-4385-4D51-8ED4-8DA2F482EFFC}"/>
                </a:ext>
              </a:extLst>
            </p:cNvPr>
            <p:cNvSpPr>
              <a:spLocks/>
            </p:cNvSpPr>
            <p:nvPr userDrawn="1"/>
          </p:nvSpPr>
          <p:spPr bwMode="auto">
            <a:xfrm>
              <a:off x="3617913" y="2374901"/>
              <a:ext cx="44450" cy="53975"/>
            </a:xfrm>
            <a:custGeom>
              <a:avLst/>
              <a:gdLst>
                <a:gd name="T0" fmla="*/ 53 w 61"/>
                <a:gd name="T1" fmla="*/ 63 h 75"/>
                <a:gd name="T2" fmla="*/ 53 w 61"/>
                <a:gd name="T3" fmla="*/ 63 h 75"/>
                <a:gd name="T4" fmla="*/ 54 w 61"/>
                <a:gd name="T5" fmla="*/ 63 h 75"/>
                <a:gd name="T6" fmla="*/ 54 w 61"/>
                <a:gd name="T7" fmla="*/ 0 h 75"/>
                <a:gd name="T8" fmla="*/ 61 w 61"/>
                <a:gd name="T9" fmla="*/ 0 h 75"/>
                <a:gd name="T10" fmla="*/ 61 w 61"/>
                <a:gd name="T11" fmla="*/ 75 h 75"/>
                <a:gd name="T12" fmla="*/ 52 w 61"/>
                <a:gd name="T13" fmla="*/ 75 h 75"/>
                <a:gd name="T14" fmla="*/ 8 w 61"/>
                <a:gd name="T15" fmla="*/ 10 h 75"/>
                <a:gd name="T16" fmla="*/ 8 w 61"/>
                <a:gd name="T17" fmla="*/ 10 h 75"/>
                <a:gd name="T18" fmla="*/ 8 w 61"/>
                <a:gd name="T19" fmla="*/ 75 h 75"/>
                <a:gd name="T20" fmla="*/ 0 w 61"/>
                <a:gd name="T21" fmla="*/ 75 h 75"/>
                <a:gd name="T22" fmla="*/ 0 w 61"/>
                <a:gd name="T23" fmla="*/ 0 h 75"/>
                <a:gd name="T24" fmla="*/ 10 w 61"/>
                <a:gd name="T25" fmla="*/ 0 h 75"/>
                <a:gd name="T26" fmla="*/ 53 w 61"/>
                <a:gd name="T27" fmla="*/ 6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75">
                  <a:moveTo>
                    <a:pt x="53" y="63"/>
                  </a:moveTo>
                  <a:lnTo>
                    <a:pt x="53" y="63"/>
                  </a:lnTo>
                  <a:lnTo>
                    <a:pt x="54" y="63"/>
                  </a:lnTo>
                  <a:lnTo>
                    <a:pt x="54" y="0"/>
                  </a:lnTo>
                  <a:lnTo>
                    <a:pt x="61" y="0"/>
                  </a:lnTo>
                  <a:lnTo>
                    <a:pt x="61" y="75"/>
                  </a:lnTo>
                  <a:lnTo>
                    <a:pt x="52" y="75"/>
                  </a:lnTo>
                  <a:lnTo>
                    <a:pt x="8" y="10"/>
                  </a:lnTo>
                  <a:lnTo>
                    <a:pt x="8" y="10"/>
                  </a:lnTo>
                  <a:lnTo>
                    <a:pt x="8" y="75"/>
                  </a:lnTo>
                  <a:lnTo>
                    <a:pt x="0" y="75"/>
                  </a:lnTo>
                  <a:lnTo>
                    <a:pt x="0" y="0"/>
                  </a:lnTo>
                  <a:lnTo>
                    <a:pt x="10" y="0"/>
                  </a:lnTo>
                  <a:lnTo>
                    <a:pt x="53" y="63"/>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86">
              <a:extLst>
                <a:ext uri="{FF2B5EF4-FFF2-40B4-BE49-F238E27FC236}">
                  <a16:creationId xmlns:a16="http://schemas.microsoft.com/office/drawing/2014/main" id="{68B5E917-DC68-47A1-92F8-03D56E341ACB}"/>
                </a:ext>
              </a:extLst>
            </p:cNvPr>
            <p:cNvSpPr>
              <a:spLocks/>
            </p:cNvSpPr>
            <p:nvPr userDrawn="1"/>
          </p:nvSpPr>
          <p:spPr bwMode="auto">
            <a:xfrm>
              <a:off x="3676651" y="2373313"/>
              <a:ext cx="34925" cy="57150"/>
            </a:xfrm>
            <a:custGeom>
              <a:avLst/>
              <a:gdLst>
                <a:gd name="T0" fmla="*/ 41 w 48"/>
                <a:gd name="T1" fmla="*/ 14 h 79"/>
                <a:gd name="T2" fmla="*/ 41 w 48"/>
                <a:gd name="T3" fmla="*/ 14 h 79"/>
                <a:gd name="T4" fmla="*/ 34 w 48"/>
                <a:gd name="T5" fmla="*/ 8 h 79"/>
                <a:gd name="T6" fmla="*/ 25 w 48"/>
                <a:gd name="T7" fmla="*/ 6 h 79"/>
                <a:gd name="T8" fmla="*/ 20 w 48"/>
                <a:gd name="T9" fmla="*/ 7 h 79"/>
                <a:gd name="T10" fmla="*/ 14 w 48"/>
                <a:gd name="T11" fmla="*/ 10 h 79"/>
                <a:gd name="T12" fmla="*/ 11 w 48"/>
                <a:gd name="T13" fmla="*/ 14 h 79"/>
                <a:gd name="T14" fmla="*/ 9 w 48"/>
                <a:gd name="T15" fmla="*/ 20 h 79"/>
                <a:gd name="T16" fmla="*/ 11 w 48"/>
                <a:gd name="T17" fmla="*/ 26 h 79"/>
                <a:gd name="T18" fmla="*/ 14 w 48"/>
                <a:gd name="T19" fmla="*/ 30 h 79"/>
                <a:gd name="T20" fmla="*/ 19 w 48"/>
                <a:gd name="T21" fmla="*/ 33 h 79"/>
                <a:gd name="T22" fmla="*/ 25 w 48"/>
                <a:gd name="T23" fmla="*/ 35 h 79"/>
                <a:gd name="T24" fmla="*/ 33 w 48"/>
                <a:gd name="T25" fmla="*/ 38 h 79"/>
                <a:gd name="T26" fmla="*/ 40 w 48"/>
                <a:gd name="T27" fmla="*/ 42 h 79"/>
                <a:gd name="T28" fmla="*/ 46 w 48"/>
                <a:gd name="T29" fmla="*/ 48 h 79"/>
                <a:gd name="T30" fmla="*/ 48 w 48"/>
                <a:gd name="T31" fmla="*/ 57 h 79"/>
                <a:gd name="T32" fmla="*/ 46 w 48"/>
                <a:gd name="T33" fmla="*/ 67 h 79"/>
                <a:gd name="T34" fmla="*/ 40 w 48"/>
                <a:gd name="T35" fmla="*/ 73 h 79"/>
                <a:gd name="T36" fmla="*/ 32 w 48"/>
                <a:gd name="T37" fmla="*/ 77 h 79"/>
                <a:gd name="T38" fmla="*/ 23 w 48"/>
                <a:gd name="T39" fmla="*/ 79 h 79"/>
                <a:gd name="T40" fmla="*/ 17 w 48"/>
                <a:gd name="T41" fmla="*/ 78 h 79"/>
                <a:gd name="T42" fmla="*/ 10 w 48"/>
                <a:gd name="T43" fmla="*/ 76 h 79"/>
                <a:gd name="T44" fmla="*/ 4 w 48"/>
                <a:gd name="T45" fmla="*/ 72 h 79"/>
                <a:gd name="T46" fmla="*/ 0 w 48"/>
                <a:gd name="T47" fmla="*/ 67 h 79"/>
                <a:gd name="T48" fmla="*/ 6 w 48"/>
                <a:gd name="T49" fmla="*/ 63 h 79"/>
                <a:gd name="T50" fmla="*/ 13 w 48"/>
                <a:gd name="T51" fmla="*/ 69 h 79"/>
                <a:gd name="T52" fmla="*/ 23 w 48"/>
                <a:gd name="T53" fmla="*/ 72 h 79"/>
                <a:gd name="T54" fmla="*/ 29 w 48"/>
                <a:gd name="T55" fmla="*/ 71 h 79"/>
                <a:gd name="T56" fmla="*/ 35 w 48"/>
                <a:gd name="T57" fmla="*/ 68 h 79"/>
                <a:gd name="T58" fmla="*/ 38 w 48"/>
                <a:gd name="T59" fmla="*/ 64 h 79"/>
                <a:gd name="T60" fmla="*/ 40 w 48"/>
                <a:gd name="T61" fmla="*/ 57 h 79"/>
                <a:gd name="T62" fmla="*/ 38 w 48"/>
                <a:gd name="T63" fmla="*/ 51 h 79"/>
                <a:gd name="T64" fmla="*/ 34 w 48"/>
                <a:gd name="T65" fmla="*/ 47 h 79"/>
                <a:gd name="T66" fmla="*/ 29 w 48"/>
                <a:gd name="T67" fmla="*/ 44 h 79"/>
                <a:gd name="T68" fmla="*/ 22 w 48"/>
                <a:gd name="T69" fmla="*/ 41 h 79"/>
                <a:gd name="T70" fmla="*/ 14 w 48"/>
                <a:gd name="T71" fmla="*/ 39 h 79"/>
                <a:gd name="T72" fmla="*/ 8 w 48"/>
                <a:gd name="T73" fmla="*/ 35 h 79"/>
                <a:gd name="T74" fmla="*/ 3 w 48"/>
                <a:gd name="T75" fmla="*/ 29 h 79"/>
                <a:gd name="T76" fmla="*/ 2 w 48"/>
                <a:gd name="T77" fmla="*/ 20 h 79"/>
                <a:gd name="T78" fmla="*/ 4 w 48"/>
                <a:gd name="T79" fmla="*/ 11 h 79"/>
                <a:gd name="T80" fmla="*/ 9 w 48"/>
                <a:gd name="T81" fmla="*/ 5 h 79"/>
                <a:gd name="T82" fmla="*/ 17 w 48"/>
                <a:gd name="T83" fmla="*/ 1 h 79"/>
                <a:gd name="T84" fmla="*/ 26 w 48"/>
                <a:gd name="T85" fmla="*/ 0 h 79"/>
                <a:gd name="T86" fmla="*/ 39 w 48"/>
                <a:gd name="T87" fmla="*/ 2 h 79"/>
                <a:gd name="T88" fmla="*/ 47 w 48"/>
                <a:gd name="T89" fmla="*/ 9 h 79"/>
                <a:gd name="T90" fmla="*/ 41 w 48"/>
                <a:gd name="T9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79">
                  <a:moveTo>
                    <a:pt x="41" y="14"/>
                  </a:moveTo>
                  <a:lnTo>
                    <a:pt x="41" y="14"/>
                  </a:lnTo>
                  <a:cubicBezTo>
                    <a:pt x="39" y="11"/>
                    <a:pt x="37" y="10"/>
                    <a:pt x="34" y="8"/>
                  </a:cubicBezTo>
                  <a:cubicBezTo>
                    <a:pt x="32" y="7"/>
                    <a:pt x="29" y="6"/>
                    <a:pt x="25" y="6"/>
                  </a:cubicBezTo>
                  <a:cubicBezTo>
                    <a:pt x="23" y="6"/>
                    <a:pt x="22" y="7"/>
                    <a:pt x="20" y="7"/>
                  </a:cubicBezTo>
                  <a:cubicBezTo>
                    <a:pt x="18" y="8"/>
                    <a:pt x="16" y="8"/>
                    <a:pt x="14" y="10"/>
                  </a:cubicBezTo>
                  <a:cubicBezTo>
                    <a:pt x="13" y="11"/>
                    <a:pt x="12" y="12"/>
                    <a:pt x="11" y="14"/>
                  </a:cubicBezTo>
                  <a:cubicBezTo>
                    <a:pt x="10" y="16"/>
                    <a:pt x="9" y="18"/>
                    <a:pt x="9" y="20"/>
                  </a:cubicBezTo>
                  <a:cubicBezTo>
                    <a:pt x="9" y="23"/>
                    <a:pt x="10" y="25"/>
                    <a:pt x="11" y="26"/>
                  </a:cubicBezTo>
                  <a:cubicBezTo>
                    <a:pt x="12" y="28"/>
                    <a:pt x="13" y="29"/>
                    <a:pt x="14" y="30"/>
                  </a:cubicBezTo>
                  <a:cubicBezTo>
                    <a:pt x="16" y="31"/>
                    <a:pt x="17" y="32"/>
                    <a:pt x="19" y="33"/>
                  </a:cubicBezTo>
                  <a:cubicBezTo>
                    <a:pt x="21" y="34"/>
                    <a:pt x="23" y="34"/>
                    <a:pt x="25" y="35"/>
                  </a:cubicBezTo>
                  <a:cubicBezTo>
                    <a:pt x="28" y="36"/>
                    <a:pt x="31" y="37"/>
                    <a:pt x="33" y="38"/>
                  </a:cubicBezTo>
                  <a:cubicBezTo>
                    <a:pt x="36" y="39"/>
                    <a:pt x="38" y="40"/>
                    <a:pt x="40" y="42"/>
                  </a:cubicBezTo>
                  <a:cubicBezTo>
                    <a:pt x="43" y="43"/>
                    <a:pt x="44" y="45"/>
                    <a:pt x="46" y="48"/>
                  </a:cubicBezTo>
                  <a:cubicBezTo>
                    <a:pt x="47" y="50"/>
                    <a:pt x="48" y="53"/>
                    <a:pt x="48" y="57"/>
                  </a:cubicBezTo>
                  <a:cubicBezTo>
                    <a:pt x="48" y="61"/>
                    <a:pt x="47" y="64"/>
                    <a:pt x="46" y="67"/>
                  </a:cubicBezTo>
                  <a:cubicBezTo>
                    <a:pt x="44" y="69"/>
                    <a:pt x="42" y="72"/>
                    <a:pt x="40" y="73"/>
                  </a:cubicBezTo>
                  <a:cubicBezTo>
                    <a:pt x="38" y="75"/>
                    <a:pt x="35" y="76"/>
                    <a:pt x="32" y="77"/>
                  </a:cubicBezTo>
                  <a:cubicBezTo>
                    <a:pt x="29" y="78"/>
                    <a:pt x="26" y="79"/>
                    <a:pt x="23" y="79"/>
                  </a:cubicBezTo>
                  <a:cubicBezTo>
                    <a:pt x="21" y="79"/>
                    <a:pt x="19" y="78"/>
                    <a:pt x="17" y="78"/>
                  </a:cubicBezTo>
                  <a:cubicBezTo>
                    <a:pt x="14" y="77"/>
                    <a:pt x="12" y="77"/>
                    <a:pt x="10" y="76"/>
                  </a:cubicBezTo>
                  <a:cubicBezTo>
                    <a:pt x="8" y="75"/>
                    <a:pt x="6" y="74"/>
                    <a:pt x="4" y="72"/>
                  </a:cubicBezTo>
                  <a:cubicBezTo>
                    <a:pt x="3" y="71"/>
                    <a:pt x="1" y="69"/>
                    <a:pt x="0" y="67"/>
                  </a:cubicBezTo>
                  <a:lnTo>
                    <a:pt x="6" y="63"/>
                  </a:lnTo>
                  <a:cubicBezTo>
                    <a:pt x="8" y="65"/>
                    <a:pt x="10" y="67"/>
                    <a:pt x="13" y="69"/>
                  </a:cubicBezTo>
                  <a:cubicBezTo>
                    <a:pt x="16" y="71"/>
                    <a:pt x="19" y="72"/>
                    <a:pt x="23" y="72"/>
                  </a:cubicBezTo>
                  <a:cubicBezTo>
                    <a:pt x="25" y="72"/>
                    <a:pt x="27" y="72"/>
                    <a:pt x="29" y="71"/>
                  </a:cubicBezTo>
                  <a:cubicBezTo>
                    <a:pt x="31" y="70"/>
                    <a:pt x="33" y="70"/>
                    <a:pt x="35" y="68"/>
                  </a:cubicBezTo>
                  <a:cubicBezTo>
                    <a:pt x="36" y="67"/>
                    <a:pt x="37" y="66"/>
                    <a:pt x="38" y="64"/>
                  </a:cubicBezTo>
                  <a:cubicBezTo>
                    <a:pt x="40" y="62"/>
                    <a:pt x="40" y="60"/>
                    <a:pt x="40" y="57"/>
                  </a:cubicBezTo>
                  <a:cubicBezTo>
                    <a:pt x="40" y="55"/>
                    <a:pt x="40" y="53"/>
                    <a:pt x="38" y="51"/>
                  </a:cubicBezTo>
                  <a:cubicBezTo>
                    <a:pt x="37" y="49"/>
                    <a:pt x="36" y="48"/>
                    <a:pt x="34" y="47"/>
                  </a:cubicBezTo>
                  <a:cubicBezTo>
                    <a:pt x="33" y="45"/>
                    <a:pt x="31" y="44"/>
                    <a:pt x="29" y="44"/>
                  </a:cubicBezTo>
                  <a:cubicBezTo>
                    <a:pt x="26" y="43"/>
                    <a:pt x="24" y="42"/>
                    <a:pt x="22" y="41"/>
                  </a:cubicBezTo>
                  <a:cubicBezTo>
                    <a:pt x="19" y="41"/>
                    <a:pt x="17" y="40"/>
                    <a:pt x="14" y="39"/>
                  </a:cubicBezTo>
                  <a:cubicBezTo>
                    <a:pt x="12" y="38"/>
                    <a:pt x="10" y="36"/>
                    <a:pt x="8" y="35"/>
                  </a:cubicBezTo>
                  <a:cubicBezTo>
                    <a:pt x="6" y="33"/>
                    <a:pt x="5" y="31"/>
                    <a:pt x="3" y="29"/>
                  </a:cubicBezTo>
                  <a:cubicBezTo>
                    <a:pt x="2" y="27"/>
                    <a:pt x="2" y="24"/>
                    <a:pt x="2" y="20"/>
                  </a:cubicBezTo>
                  <a:cubicBezTo>
                    <a:pt x="2" y="17"/>
                    <a:pt x="2" y="14"/>
                    <a:pt x="4" y="11"/>
                  </a:cubicBezTo>
                  <a:cubicBezTo>
                    <a:pt x="5" y="8"/>
                    <a:pt x="7" y="6"/>
                    <a:pt x="9" y="5"/>
                  </a:cubicBezTo>
                  <a:cubicBezTo>
                    <a:pt x="12" y="3"/>
                    <a:pt x="14" y="2"/>
                    <a:pt x="17" y="1"/>
                  </a:cubicBezTo>
                  <a:cubicBezTo>
                    <a:pt x="20" y="0"/>
                    <a:pt x="23" y="0"/>
                    <a:pt x="26" y="0"/>
                  </a:cubicBezTo>
                  <a:cubicBezTo>
                    <a:pt x="31" y="0"/>
                    <a:pt x="35" y="1"/>
                    <a:pt x="39" y="2"/>
                  </a:cubicBezTo>
                  <a:cubicBezTo>
                    <a:pt x="42" y="4"/>
                    <a:pt x="45" y="6"/>
                    <a:pt x="47" y="9"/>
                  </a:cubicBezTo>
                  <a:lnTo>
                    <a:pt x="41" y="14"/>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87">
              <a:extLst>
                <a:ext uri="{FF2B5EF4-FFF2-40B4-BE49-F238E27FC236}">
                  <a16:creationId xmlns:a16="http://schemas.microsoft.com/office/drawing/2014/main" id="{8199971E-95A8-4E7E-9B7E-E6303D6AF682}"/>
                </a:ext>
              </a:extLst>
            </p:cNvPr>
            <p:cNvSpPr>
              <a:spLocks/>
            </p:cNvSpPr>
            <p:nvPr userDrawn="1"/>
          </p:nvSpPr>
          <p:spPr bwMode="auto">
            <a:xfrm>
              <a:off x="3717926" y="2374901"/>
              <a:ext cx="42863" cy="53975"/>
            </a:xfrm>
            <a:custGeom>
              <a:avLst/>
              <a:gdLst>
                <a:gd name="T0" fmla="*/ 32 w 58"/>
                <a:gd name="T1" fmla="*/ 75 h 75"/>
                <a:gd name="T2" fmla="*/ 32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2 w 58"/>
                <a:gd name="T17" fmla="*/ 6 h 75"/>
                <a:gd name="T18" fmla="*/ 32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2" y="75"/>
                  </a:moveTo>
                  <a:lnTo>
                    <a:pt x="32" y="75"/>
                  </a:lnTo>
                  <a:lnTo>
                    <a:pt x="25" y="75"/>
                  </a:lnTo>
                  <a:lnTo>
                    <a:pt x="25" y="6"/>
                  </a:lnTo>
                  <a:lnTo>
                    <a:pt x="0" y="6"/>
                  </a:lnTo>
                  <a:lnTo>
                    <a:pt x="0" y="0"/>
                  </a:lnTo>
                  <a:lnTo>
                    <a:pt x="58" y="0"/>
                  </a:lnTo>
                  <a:lnTo>
                    <a:pt x="58" y="6"/>
                  </a:lnTo>
                  <a:lnTo>
                    <a:pt x="32" y="6"/>
                  </a:lnTo>
                  <a:lnTo>
                    <a:pt x="32"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88">
              <a:extLst>
                <a:ext uri="{FF2B5EF4-FFF2-40B4-BE49-F238E27FC236}">
                  <a16:creationId xmlns:a16="http://schemas.microsoft.com/office/drawing/2014/main" id="{827F91B9-9376-435D-B53B-AEB808A41087}"/>
                </a:ext>
              </a:extLst>
            </p:cNvPr>
            <p:cNvSpPr>
              <a:spLocks/>
            </p:cNvSpPr>
            <p:nvPr userDrawn="1"/>
          </p:nvSpPr>
          <p:spPr bwMode="auto">
            <a:xfrm>
              <a:off x="3771901" y="2374901"/>
              <a:ext cx="4763" cy="53975"/>
            </a:xfrm>
            <a:custGeom>
              <a:avLst/>
              <a:gdLst>
                <a:gd name="T0" fmla="*/ 0 w 8"/>
                <a:gd name="T1" fmla="*/ 0 h 75"/>
                <a:gd name="T2" fmla="*/ 0 w 8"/>
                <a:gd name="T3" fmla="*/ 0 h 75"/>
                <a:gd name="T4" fmla="*/ 8 w 8"/>
                <a:gd name="T5" fmla="*/ 0 h 75"/>
                <a:gd name="T6" fmla="*/ 8 w 8"/>
                <a:gd name="T7" fmla="*/ 75 h 75"/>
                <a:gd name="T8" fmla="*/ 0 w 8"/>
                <a:gd name="T9" fmla="*/ 75 h 75"/>
                <a:gd name="T10" fmla="*/ 0 w 8"/>
                <a:gd name="T11" fmla="*/ 0 h 75"/>
              </a:gdLst>
              <a:ahLst/>
              <a:cxnLst>
                <a:cxn ang="0">
                  <a:pos x="T0" y="T1"/>
                </a:cxn>
                <a:cxn ang="0">
                  <a:pos x="T2" y="T3"/>
                </a:cxn>
                <a:cxn ang="0">
                  <a:pos x="T4" y="T5"/>
                </a:cxn>
                <a:cxn ang="0">
                  <a:pos x="T6" y="T7"/>
                </a:cxn>
                <a:cxn ang="0">
                  <a:pos x="T8" y="T9"/>
                </a:cxn>
                <a:cxn ang="0">
                  <a:pos x="T10" y="T11"/>
                </a:cxn>
              </a:cxnLst>
              <a:rect l="0" t="0" r="r" b="b"/>
              <a:pathLst>
                <a:path w="8" h="75">
                  <a:moveTo>
                    <a:pt x="0" y="0"/>
                  </a:moveTo>
                  <a:lnTo>
                    <a:pt x="0" y="0"/>
                  </a:lnTo>
                  <a:lnTo>
                    <a:pt x="8" y="0"/>
                  </a:lnTo>
                  <a:lnTo>
                    <a:pt x="8" y="75"/>
                  </a:lnTo>
                  <a:lnTo>
                    <a:pt x="0" y="75"/>
                  </a:lnTo>
                  <a:lnTo>
                    <a:pt x="0" y="0"/>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89">
              <a:extLst>
                <a:ext uri="{FF2B5EF4-FFF2-40B4-BE49-F238E27FC236}">
                  <a16:creationId xmlns:a16="http://schemas.microsoft.com/office/drawing/2014/main" id="{A49ED7AB-7383-4519-8522-DF4B7DAEDD85}"/>
                </a:ext>
              </a:extLst>
            </p:cNvPr>
            <p:cNvSpPr>
              <a:spLocks/>
            </p:cNvSpPr>
            <p:nvPr userDrawn="1"/>
          </p:nvSpPr>
          <p:spPr bwMode="auto">
            <a:xfrm>
              <a:off x="3787776"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90">
              <a:extLst>
                <a:ext uri="{FF2B5EF4-FFF2-40B4-BE49-F238E27FC236}">
                  <a16:creationId xmlns:a16="http://schemas.microsoft.com/office/drawing/2014/main" id="{05EE50D2-EEFA-4475-8DF7-49B4D5D378DD}"/>
                </a:ext>
              </a:extLst>
            </p:cNvPr>
            <p:cNvSpPr>
              <a:spLocks/>
            </p:cNvSpPr>
            <p:nvPr userDrawn="1"/>
          </p:nvSpPr>
          <p:spPr bwMode="auto">
            <a:xfrm>
              <a:off x="3841751" y="2374901"/>
              <a:ext cx="39688" cy="55563"/>
            </a:xfrm>
            <a:custGeom>
              <a:avLst/>
              <a:gdLst>
                <a:gd name="T0" fmla="*/ 28 w 56"/>
                <a:gd name="T1" fmla="*/ 77 h 77"/>
                <a:gd name="T2" fmla="*/ 28 w 56"/>
                <a:gd name="T3" fmla="*/ 77 h 77"/>
                <a:gd name="T4" fmla="*/ 14 w 56"/>
                <a:gd name="T5" fmla="*/ 74 h 77"/>
                <a:gd name="T6" fmla="*/ 6 w 56"/>
                <a:gd name="T7" fmla="*/ 66 h 77"/>
                <a:gd name="T8" fmla="*/ 1 w 56"/>
                <a:gd name="T9" fmla="*/ 57 h 77"/>
                <a:gd name="T10" fmla="*/ 0 w 56"/>
                <a:gd name="T11" fmla="*/ 47 h 77"/>
                <a:gd name="T12" fmla="*/ 0 w 56"/>
                <a:gd name="T13" fmla="*/ 0 h 77"/>
                <a:gd name="T14" fmla="*/ 7 w 56"/>
                <a:gd name="T15" fmla="*/ 0 h 77"/>
                <a:gd name="T16" fmla="*/ 7 w 56"/>
                <a:gd name="T17" fmla="*/ 46 h 77"/>
                <a:gd name="T18" fmla="*/ 9 w 56"/>
                <a:gd name="T19" fmla="*/ 55 h 77"/>
                <a:gd name="T20" fmla="*/ 12 w 56"/>
                <a:gd name="T21" fmla="*/ 62 h 77"/>
                <a:gd name="T22" fmla="*/ 18 w 56"/>
                <a:gd name="T23" fmla="*/ 68 h 77"/>
                <a:gd name="T24" fmla="*/ 28 w 56"/>
                <a:gd name="T25" fmla="*/ 70 h 77"/>
                <a:gd name="T26" fmla="*/ 38 w 56"/>
                <a:gd name="T27" fmla="*/ 68 h 77"/>
                <a:gd name="T28" fmla="*/ 44 w 56"/>
                <a:gd name="T29" fmla="*/ 62 h 77"/>
                <a:gd name="T30" fmla="*/ 47 w 56"/>
                <a:gd name="T31" fmla="*/ 55 h 77"/>
                <a:gd name="T32" fmla="*/ 48 w 56"/>
                <a:gd name="T33" fmla="*/ 46 h 77"/>
                <a:gd name="T34" fmla="*/ 48 w 56"/>
                <a:gd name="T35" fmla="*/ 0 h 77"/>
                <a:gd name="T36" fmla="*/ 56 w 56"/>
                <a:gd name="T37" fmla="*/ 0 h 77"/>
                <a:gd name="T38" fmla="*/ 56 w 56"/>
                <a:gd name="T39" fmla="*/ 47 h 77"/>
                <a:gd name="T40" fmla="*/ 55 w 56"/>
                <a:gd name="T41" fmla="*/ 57 h 77"/>
                <a:gd name="T42" fmla="*/ 50 w 56"/>
                <a:gd name="T43" fmla="*/ 66 h 77"/>
                <a:gd name="T44" fmla="*/ 42 w 56"/>
                <a:gd name="T45" fmla="*/ 74 h 77"/>
                <a:gd name="T46" fmla="*/ 28 w 56"/>
                <a:gd name="T47"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 h="77">
                  <a:moveTo>
                    <a:pt x="28" y="77"/>
                  </a:moveTo>
                  <a:lnTo>
                    <a:pt x="28" y="77"/>
                  </a:lnTo>
                  <a:cubicBezTo>
                    <a:pt x="22" y="77"/>
                    <a:pt x="18" y="76"/>
                    <a:pt x="14" y="74"/>
                  </a:cubicBezTo>
                  <a:cubicBezTo>
                    <a:pt x="10" y="72"/>
                    <a:pt x="8" y="69"/>
                    <a:pt x="6" y="66"/>
                  </a:cubicBezTo>
                  <a:cubicBezTo>
                    <a:pt x="3" y="63"/>
                    <a:pt x="2" y="60"/>
                    <a:pt x="1" y="57"/>
                  </a:cubicBezTo>
                  <a:cubicBezTo>
                    <a:pt x="0" y="53"/>
                    <a:pt x="0" y="50"/>
                    <a:pt x="0" y="47"/>
                  </a:cubicBezTo>
                  <a:lnTo>
                    <a:pt x="0" y="0"/>
                  </a:lnTo>
                  <a:lnTo>
                    <a:pt x="7" y="0"/>
                  </a:lnTo>
                  <a:lnTo>
                    <a:pt x="7" y="46"/>
                  </a:lnTo>
                  <a:cubicBezTo>
                    <a:pt x="7" y="49"/>
                    <a:pt x="8" y="52"/>
                    <a:pt x="9" y="55"/>
                  </a:cubicBezTo>
                  <a:cubicBezTo>
                    <a:pt x="9" y="58"/>
                    <a:pt x="10" y="60"/>
                    <a:pt x="12" y="62"/>
                  </a:cubicBezTo>
                  <a:cubicBezTo>
                    <a:pt x="14" y="65"/>
                    <a:pt x="16" y="66"/>
                    <a:pt x="18" y="68"/>
                  </a:cubicBezTo>
                  <a:cubicBezTo>
                    <a:pt x="21" y="69"/>
                    <a:pt x="24" y="70"/>
                    <a:pt x="28" y="70"/>
                  </a:cubicBezTo>
                  <a:cubicBezTo>
                    <a:pt x="32" y="70"/>
                    <a:pt x="35" y="69"/>
                    <a:pt x="38" y="68"/>
                  </a:cubicBezTo>
                  <a:cubicBezTo>
                    <a:pt x="40" y="66"/>
                    <a:pt x="42" y="65"/>
                    <a:pt x="44" y="62"/>
                  </a:cubicBezTo>
                  <a:cubicBezTo>
                    <a:pt x="45" y="60"/>
                    <a:pt x="47" y="58"/>
                    <a:pt x="47" y="55"/>
                  </a:cubicBezTo>
                  <a:cubicBezTo>
                    <a:pt x="48" y="52"/>
                    <a:pt x="48" y="49"/>
                    <a:pt x="48" y="46"/>
                  </a:cubicBezTo>
                  <a:lnTo>
                    <a:pt x="48" y="0"/>
                  </a:lnTo>
                  <a:lnTo>
                    <a:pt x="56" y="0"/>
                  </a:lnTo>
                  <a:lnTo>
                    <a:pt x="56" y="47"/>
                  </a:lnTo>
                  <a:cubicBezTo>
                    <a:pt x="56" y="50"/>
                    <a:pt x="56" y="53"/>
                    <a:pt x="55" y="57"/>
                  </a:cubicBezTo>
                  <a:cubicBezTo>
                    <a:pt x="54" y="60"/>
                    <a:pt x="52" y="63"/>
                    <a:pt x="50" y="66"/>
                  </a:cubicBezTo>
                  <a:cubicBezTo>
                    <a:pt x="48" y="69"/>
                    <a:pt x="45" y="72"/>
                    <a:pt x="42" y="74"/>
                  </a:cubicBezTo>
                  <a:cubicBezTo>
                    <a:pt x="38" y="76"/>
                    <a:pt x="34" y="77"/>
                    <a:pt x="28" y="77"/>
                  </a:cubicBez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91">
              <a:extLst>
                <a:ext uri="{FF2B5EF4-FFF2-40B4-BE49-F238E27FC236}">
                  <a16:creationId xmlns:a16="http://schemas.microsoft.com/office/drawing/2014/main" id="{BBF9C3AB-86CA-4C95-A1BB-C26A1C01CCC6}"/>
                </a:ext>
              </a:extLst>
            </p:cNvPr>
            <p:cNvSpPr>
              <a:spLocks/>
            </p:cNvSpPr>
            <p:nvPr userDrawn="1"/>
          </p:nvSpPr>
          <p:spPr bwMode="auto">
            <a:xfrm>
              <a:off x="3892551" y="2374901"/>
              <a:ext cx="42863" cy="53975"/>
            </a:xfrm>
            <a:custGeom>
              <a:avLst/>
              <a:gdLst>
                <a:gd name="T0" fmla="*/ 33 w 58"/>
                <a:gd name="T1" fmla="*/ 75 h 75"/>
                <a:gd name="T2" fmla="*/ 33 w 58"/>
                <a:gd name="T3" fmla="*/ 75 h 75"/>
                <a:gd name="T4" fmla="*/ 25 w 58"/>
                <a:gd name="T5" fmla="*/ 75 h 75"/>
                <a:gd name="T6" fmla="*/ 25 w 58"/>
                <a:gd name="T7" fmla="*/ 6 h 75"/>
                <a:gd name="T8" fmla="*/ 0 w 58"/>
                <a:gd name="T9" fmla="*/ 6 h 75"/>
                <a:gd name="T10" fmla="*/ 0 w 58"/>
                <a:gd name="T11" fmla="*/ 0 h 75"/>
                <a:gd name="T12" fmla="*/ 58 w 58"/>
                <a:gd name="T13" fmla="*/ 0 h 75"/>
                <a:gd name="T14" fmla="*/ 58 w 58"/>
                <a:gd name="T15" fmla="*/ 6 h 75"/>
                <a:gd name="T16" fmla="*/ 33 w 58"/>
                <a:gd name="T17" fmla="*/ 6 h 75"/>
                <a:gd name="T18" fmla="*/ 33 w 58"/>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75">
                  <a:moveTo>
                    <a:pt x="33" y="75"/>
                  </a:moveTo>
                  <a:lnTo>
                    <a:pt x="33" y="75"/>
                  </a:lnTo>
                  <a:lnTo>
                    <a:pt x="25" y="75"/>
                  </a:lnTo>
                  <a:lnTo>
                    <a:pt x="25" y="6"/>
                  </a:lnTo>
                  <a:lnTo>
                    <a:pt x="0" y="6"/>
                  </a:lnTo>
                  <a:lnTo>
                    <a:pt x="0" y="0"/>
                  </a:lnTo>
                  <a:lnTo>
                    <a:pt x="58" y="0"/>
                  </a:lnTo>
                  <a:lnTo>
                    <a:pt x="58" y="6"/>
                  </a:lnTo>
                  <a:lnTo>
                    <a:pt x="33" y="6"/>
                  </a:lnTo>
                  <a:lnTo>
                    <a:pt x="33" y="75"/>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92">
              <a:extLst>
                <a:ext uri="{FF2B5EF4-FFF2-40B4-BE49-F238E27FC236}">
                  <a16:creationId xmlns:a16="http://schemas.microsoft.com/office/drawing/2014/main" id="{CA484E3F-3A41-4BC9-A0F4-AEEBDD5EFA74}"/>
                </a:ext>
              </a:extLst>
            </p:cNvPr>
            <p:cNvSpPr>
              <a:spLocks/>
            </p:cNvSpPr>
            <p:nvPr userDrawn="1"/>
          </p:nvSpPr>
          <p:spPr bwMode="auto">
            <a:xfrm>
              <a:off x="3944938" y="2374901"/>
              <a:ext cx="34925" cy="53975"/>
            </a:xfrm>
            <a:custGeom>
              <a:avLst/>
              <a:gdLst>
                <a:gd name="T0" fmla="*/ 8 w 48"/>
                <a:gd name="T1" fmla="*/ 68 h 75"/>
                <a:gd name="T2" fmla="*/ 8 w 48"/>
                <a:gd name="T3" fmla="*/ 68 h 75"/>
                <a:gd name="T4" fmla="*/ 48 w 48"/>
                <a:gd name="T5" fmla="*/ 68 h 75"/>
                <a:gd name="T6" fmla="*/ 48 w 48"/>
                <a:gd name="T7" fmla="*/ 75 h 75"/>
                <a:gd name="T8" fmla="*/ 0 w 48"/>
                <a:gd name="T9" fmla="*/ 75 h 75"/>
                <a:gd name="T10" fmla="*/ 0 w 48"/>
                <a:gd name="T11" fmla="*/ 0 h 75"/>
                <a:gd name="T12" fmla="*/ 47 w 48"/>
                <a:gd name="T13" fmla="*/ 0 h 75"/>
                <a:gd name="T14" fmla="*/ 47 w 48"/>
                <a:gd name="T15" fmla="*/ 6 h 75"/>
                <a:gd name="T16" fmla="*/ 8 w 48"/>
                <a:gd name="T17" fmla="*/ 6 h 75"/>
                <a:gd name="T18" fmla="*/ 8 w 48"/>
                <a:gd name="T19" fmla="*/ 32 h 75"/>
                <a:gd name="T20" fmla="*/ 44 w 48"/>
                <a:gd name="T21" fmla="*/ 32 h 75"/>
                <a:gd name="T22" fmla="*/ 44 w 48"/>
                <a:gd name="T23" fmla="*/ 39 h 75"/>
                <a:gd name="T24" fmla="*/ 8 w 48"/>
                <a:gd name="T25" fmla="*/ 39 h 75"/>
                <a:gd name="T26" fmla="*/ 8 w 48"/>
                <a:gd name="T27"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75">
                  <a:moveTo>
                    <a:pt x="8" y="68"/>
                  </a:moveTo>
                  <a:lnTo>
                    <a:pt x="8" y="68"/>
                  </a:lnTo>
                  <a:lnTo>
                    <a:pt x="48" y="68"/>
                  </a:lnTo>
                  <a:lnTo>
                    <a:pt x="48" y="75"/>
                  </a:lnTo>
                  <a:lnTo>
                    <a:pt x="0" y="75"/>
                  </a:lnTo>
                  <a:lnTo>
                    <a:pt x="0" y="0"/>
                  </a:lnTo>
                  <a:lnTo>
                    <a:pt x="47" y="0"/>
                  </a:lnTo>
                  <a:lnTo>
                    <a:pt x="47" y="6"/>
                  </a:lnTo>
                  <a:lnTo>
                    <a:pt x="8" y="6"/>
                  </a:lnTo>
                  <a:lnTo>
                    <a:pt x="8" y="32"/>
                  </a:lnTo>
                  <a:lnTo>
                    <a:pt x="44" y="32"/>
                  </a:lnTo>
                  <a:lnTo>
                    <a:pt x="44" y="39"/>
                  </a:lnTo>
                  <a:lnTo>
                    <a:pt x="8" y="39"/>
                  </a:lnTo>
                  <a:lnTo>
                    <a:pt x="8" y="68"/>
                  </a:lnTo>
                  <a:close/>
                </a:path>
              </a:pathLst>
            </a:custGeom>
            <a:solidFill>
              <a:srgbClr val="1A325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93">
              <a:extLst>
                <a:ext uri="{FF2B5EF4-FFF2-40B4-BE49-F238E27FC236}">
                  <a16:creationId xmlns:a16="http://schemas.microsoft.com/office/drawing/2014/main" id="{C64A4E23-841B-40F3-BFD2-48241CE56633}"/>
                </a:ext>
              </a:extLst>
            </p:cNvPr>
            <p:cNvSpPr>
              <a:spLocks/>
            </p:cNvSpPr>
            <p:nvPr userDrawn="1"/>
          </p:nvSpPr>
          <p:spPr bwMode="auto">
            <a:xfrm>
              <a:off x="4010026" y="2387601"/>
              <a:ext cx="20638" cy="41275"/>
            </a:xfrm>
            <a:custGeom>
              <a:avLst/>
              <a:gdLst>
                <a:gd name="T0" fmla="*/ 21 w 27"/>
                <a:gd name="T1" fmla="*/ 26 h 57"/>
                <a:gd name="T2" fmla="*/ 21 w 27"/>
                <a:gd name="T3" fmla="*/ 26 h 57"/>
                <a:gd name="T4" fmla="*/ 12 w 27"/>
                <a:gd name="T5" fmla="*/ 26 h 57"/>
                <a:gd name="T6" fmla="*/ 7 w 27"/>
                <a:gd name="T7" fmla="*/ 57 h 57"/>
                <a:gd name="T8" fmla="*/ 2 w 27"/>
                <a:gd name="T9" fmla="*/ 57 h 57"/>
                <a:gd name="T10" fmla="*/ 8 w 27"/>
                <a:gd name="T11" fmla="*/ 26 h 57"/>
                <a:gd name="T12" fmla="*/ 0 w 27"/>
                <a:gd name="T13" fmla="*/ 26 h 57"/>
                <a:gd name="T14" fmla="*/ 1 w 27"/>
                <a:gd name="T15" fmla="*/ 22 h 57"/>
                <a:gd name="T16" fmla="*/ 8 w 27"/>
                <a:gd name="T17" fmla="*/ 22 h 57"/>
                <a:gd name="T18" fmla="*/ 10 w 27"/>
                <a:gd name="T19" fmla="*/ 13 h 57"/>
                <a:gd name="T20" fmla="*/ 11 w 27"/>
                <a:gd name="T21" fmla="*/ 8 h 57"/>
                <a:gd name="T22" fmla="*/ 14 w 27"/>
                <a:gd name="T23" fmla="*/ 4 h 57"/>
                <a:gd name="T24" fmla="*/ 18 w 27"/>
                <a:gd name="T25" fmla="*/ 1 h 57"/>
                <a:gd name="T26" fmla="*/ 23 w 27"/>
                <a:gd name="T27" fmla="*/ 0 h 57"/>
                <a:gd name="T28" fmla="*/ 25 w 27"/>
                <a:gd name="T29" fmla="*/ 0 h 57"/>
                <a:gd name="T30" fmla="*/ 27 w 27"/>
                <a:gd name="T31" fmla="*/ 0 h 57"/>
                <a:gd name="T32" fmla="*/ 26 w 27"/>
                <a:gd name="T33" fmla="*/ 5 h 57"/>
                <a:gd name="T34" fmla="*/ 22 w 27"/>
                <a:gd name="T35" fmla="*/ 4 h 57"/>
                <a:gd name="T36" fmla="*/ 19 w 27"/>
                <a:gd name="T37" fmla="*/ 5 h 57"/>
                <a:gd name="T38" fmla="*/ 17 w 27"/>
                <a:gd name="T39" fmla="*/ 7 h 57"/>
                <a:gd name="T40" fmla="*/ 16 w 27"/>
                <a:gd name="T41" fmla="*/ 10 h 57"/>
                <a:gd name="T42" fmla="*/ 15 w 27"/>
                <a:gd name="T43" fmla="*/ 13 h 57"/>
                <a:gd name="T44" fmla="*/ 13 w 27"/>
                <a:gd name="T45" fmla="*/ 22 h 57"/>
                <a:gd name="T46" fmla="*/ 21 w 27"/>
                <a:gd name="T47" fmla="*/ 22 h 57"/>
                <a:gd name="T48" fmla="*/ 21 w 27"/>
                <a:gd name="T49"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 h="57">
                  <a:moveTo>
                    <a:pt x="21" y="26"/>
                  </a:moveTo>
                  <a:lnTo>
                    <a:pt x="21" y="26"/>
                  </a:lnTo>
                  <a:lnTo>
                    <a:pt x="12" y="26"/>
                  </a:lnTo>
                  <a:lnTo>
                    <a:pt x="7" y="57"/>
                  </a:lnTo>
                  <a:lnTo>
                    <a:pt x="2" y="57"/>
                  </a:lnTo>
                  <a:lnTo>
                    <a:pt x="8" y="26"/>
                  </a:lnTo>
                  <a:lnTo>
                    <a:pt x="0" y="26"/>
                  </a:lnTo>
                  <a:lnTo>
                    <a:pt x="1" y="22"/>
                  </a:lnTo>
                  <a:lnTo>
                    <a:pt x="8" y="22"/>
                  </a:lnTo>
                  <a:lnTo>
                    <a:pt x="10" y="13"/>
                  </a:lnTo>
                  <a:cubicBezTo>
                    <a:pt x="10" y="11"/>
                    <a:pt x="11" y="9"/>
                    <a:pt x="11" y="8"/>
                  </a:cubicBezTo>
                  <a:cubicBezTo>
                    <a:pt x="12" y="6"/>
                    <a:pt x="13" y="5"/>
                    <a:pt x="14" y="4"/>
                  </a:cubicBezTo>
                  <a:cubicBezTo>
                    <a:pt x="15" y="2"/>
                    <a:pt x="16" y="1"/>
                    <a:pt x="18" y="1"/>
                  </a:cubicBezTo>
                  <a:cubicBezTo>
                    <a:pt x="19" y="0"/>
                    <a:pt x="21" y="0"/>
                    <a:pt x="23" y="0"/>
                  </a:cubicBezTo>
                  <a:lnTo>
                    <a:pt x="25" y="0"/>
                  </a:lnTo>
                  <a:lnTo>
                    <a:pt x="27" y="0"/>
                  </a:lnTo>
                  <a:lnTo>
                    <a:pt x="26" y="5"/>
                  </a:lnTo>
                  <a:cubicBezTo>
                    <a:pt x="25" y="4"/>
                    <a:pt x="23" y="4"/>
                    <a:pt x="22" y="4"/>
                  </a:cubicBezTo>
                  <a:lnTo>
                    <a:pt x="19" y="5"/>
                  </a:lnTo>
                  <a:lnTo>
                    <a:pt x="17" y="7"/>
                  </a:lnTo>
                  <a:lnTo>
                    <a:pt x="16" y="10"/>
                  </a:lnTo>
                  <a:cubicBezTo>
                    <a:pt x="15" y="11"/>
                    <a:pt x="15" y="12"/>
                    <a:pt x="15" y="13"/>
                  </a:cubicBezTo>
                  <a:lnTo>
                    <a:pt x="13" y="22"/>
                  </a:lnTo>
                  <a:lnTo>
                    <a:pt x="21" y="22"/>
                  </a:lnTo>
                  <a:lnTo>
                    <a:pt x="21" y="2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94">
              <a:extLst>
                <a:ext uri="{FF2B5EF4-FFF2-40B4-BE49-F238E27FC236}">
                  <a16:creationId xmlns:a16="http://schemas.microsoft.com/office/drawing/2014/main" id="{3C201960-9C99-4447-B876-B6DA70AB094D}"/>
                </a:ext>
              </a:extLst>
            </p:cNvPr>
            <p:cNvSpPr>
              <a:spLocks noEditPoints="1"/>
            </p:cNvSpPr>
            <p:nvPr userDrawn="1"/>
          </p:nvSpPr>
          <p:spPr bwMode="auto">
            <a:xfrm>
              <a:off x="4029076" y="2403476"/>
              <a:ext cx="26988" cy="25400"/>
            </a:xfrm>
            <a:custGeom>
              <a:avLst/>
              <a:gdLst>
                <a:gd name="T0" fmla="*/ 32 w 37"/>
                <a:gd name="T1" fmla="*/ 15 h 36"/>
                <a:gd name="T2" fmla="*/ 32 w 37"/>
                <a:gd name="T3" fmla="*/ 15 h 36"/>
                <a:gd name="T4" fmla="*/ 31 w 37"/>
                <a:gd name="T5" fmla="*/ 11 h 36"/>
                <a:gd name="T6" fmla="*/ 29 w 37"/>
                <a:gd name="T7" fmla="*/ 7 h 36"/>
                <a:gd name="T8" fmla="*/ 25 w 37"/>
                <a:gd name="T9" fmla="*/ 5 h 36"/>
                <a:gd name="T10" fmla="*/ 21 w 37"/>
                <a:gd name="T11" fmla="*/ 4 h 36"/>
                <a:gd name="T12" fmla="*/ 15 w 37"/>
                <a:gd name="T13" fmla="*/ 6 h 36"/>
                <a:gd name="T14" fmla="*/ 10 w 37"/>
                <a:gd name="T15" fmla="*/ 9 h 36"/>
                <a:gd name="T16" fmla="*/ 7 w 37"/>
                <a:gd name="T17" fmla="*/ 15 h 36"/>
                <a:gd name="T18" fmla="*/ 6 w 37"/>
                <a:gd name="T19" fmla="*/ 21 h 36"/>
                <a:gd name="T20" fmla="*/ 6 w 37"/>
                <a:gd name="T21" fmla="*/ 26 h 36"/>
                <a:gd name="T22" fmla="*/ 9 w 37"/>
                <a:gd name="T23" fmla="*/ 29 h 36"/>
                <a:gd name="T24" fmla="*/ 12 w 37"/>
                <a:gd name="T25" fmla="*/ 31 h 36"/>
                <a:gd name="T26" fmla="*/ 17 w 37"/>
                <a:gd name="T27" fmla="*/ 32 h 36"/>
                <a:gd name="T28" fmla="*/ 23 w 37"/>
                <a:gd name="T29" fmla="*/ 31 h 36"/>
                <a:gd name="T30" fmla="*/ 27 w 37"/>
                <a:gd name="T31" fmla="*/ 27 h 36"/>
                <a:gd name="T32" fmla="*/ 31 w 37"/>
                <a:gd name="T33" fmla="*/ 22 h 36"/>
                <a:gd name="T34" fmla="*/ 32 w 37"/>
                <a:gd name="T35" fmla="*/ 15 h 36"/>
                <a:gd name="T36" fmla="*/ 16 w 37"/>
                <a:gd name="T37" fmla="*/ 36 h 36"/>
                <a:gd name="T38" fmla="*/ 16 w 37"/>
                <a:gd name="T39" fmla="*/ 36 h 36"/>
                <a:gd name="T40" fmla="*/ 10 w 37"/>
                <a:gd name="T41" fmla="*/ 35 h 36"/>
                <a:gd name="T42" fmla="*/ 5 w 37"/>
                <a:gd name="T43" fmla="*/ 32 h 36"/>
                <a:gd name="T44" fmla="*/ 1 w 37"/>
                <a:gd name="T45" fmla="*/ 28 h 36"/>
                <a:gd name="T46" fmla="*/ 0 w 37"/>
                <a:gd name="T47" fmla="*/ 21 h 36"/>
                <a:gd name="T48" fmla="*/ 2 w 37"/>
                <a:gd name="T49" fmla="*/ 13 h 36"/>
                <a:gd name="T50" fmla="*/ 6 w 37"/>
                <a:gd name="T51" fmla="*/ 6 h 36"/>
                <a:gd name="T52" fmla="*/ 13 w 37"/>
                <a:gd name="T53" fmla="*/ 2 h 36"/>
                <a:gd name="T54" fmla="*/ 21 w 37"/>
                <a:gd name="T55" fmla="*/ 0 h 36"/>
                <a:gd name="T56" fmla="*/ 27 w 37"/>
                <a:gd name="T57" fmla="*/ 1 h 36"/>
                <a:gd name="T58" fmla="*/ 32 w 37"/>
                <a:gd name="T59" fmla="*/ 4 h 36"/>
                <a:gd name="T60" fmla="*/ 36 w 37"/>
                <a:gd name="T61" fmla="*/ 9 h 36"/>
                <a:gd name="T62" fmla="*/ 37 w 37"/>
                <a:gd name="T63" fmla="*/ 15 h 36"/>
                <a:gd name="T64" fmla="*/ 35 w 37"/>
                <a:gd name="T65" fmla="*/ 23 h 36"/>
                <a:gd name="T66" fmla="*/ 31 w 37"/>
                <a:gd name="T67" fmla="*/ 30 h 36"/>
                <a:gd name="T68" fmla="*/ 25 w 37"/>
                <a:gd name="T69" fmla="*/ 35 h 36"/>
                <a:gd name="T70" fmla="*/ 16 w 37"/>
                <a:gd name="T7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6">
                  <a:moveTo>
                    <a:pt x="32" y="15"/>
                  </a:moveTo>
                  <a:lnTo>
                    <a:pt x="32" y="15"/>
                  </a:lnTo>
                  <a:cubicBezTo>
                    <a:pt x="32" y="14"/>
                    <a:pt x="31" y="12"/>
                    <a:pt x="31" y="11"/>
                  </a:cubicBezTo>
                  <a:cubicBezTo>
                    <a:pt x="30" y="10"/>
                    <a:pt x="30" y="8"/>
                    <a:pt x="29" y="7"/>
                  </a:cubicBezTo>
                  <a:cubicBezTo>
                    <a:pt x="28" y="6"/>
                    <a:pt x="27" y="6"/>
                    <a:pt x="25" y="5"/>
                  </a:cubicBezTo>
                  <a:cubicBezTo>
                    <a:pt x="24" y="4"/>
                    <a:pt x="22" y="4"/>
                    <a:pt x="21" y="4"/>
                  </a:cubicBezTo>
                  <a:cubicBezTo>
                    <a:pt x="18" y="4"/>
                    <a:pt x="16" y="5"/>
                    <a:pt x="15" y="6"/>
                  </a:cubicBezTo>
                  <a:cubicBezTo>
                    <a:pt x="13" y="6"/>
                    <a:pt x="11" y="8"/>
                    <a:pt x="10" y="9"/>
                  </a:cubicBezTo>
                  <a:cubicBezTo>
                    <a:pt x="9" y="11"/>
                    <a:pt x="8" y="13"/>
                    <a:pt x="7" y="15"/>
                  </a:cubicBezTo>
                  <a:cubicBezTo>
                    <a:pt x="6" y="17"/>
                    <a:pt x="6" y="19"/>
                    <a:pt x="6" y="21"/>
                  </a:cubicBezTo>
                  <a:cubicBezTo>
                    <a:pt x="6" y="23"/>
                    <a:pt x="6" y="24"/>
                    <a:pt x="6" y="26"/>
                  </a:cubicBezTo>
                  <a:cubicBezTo>
                    <a:pt x="7" y="27"/>
                    <a:pt x="8" y="28"/>
                    <a:pt x="9" y="29"/>
                  </a:cubicBezTo>
                  <a:cubicBezTo>
                    <a:pt x="9" y="30"/>
                    <a:pt x="11" y="31"/>
                    <a:pt x="12" y="31"/>
                  </a:cubicBezTo>
                  <a:cubicBezTo>
                    <a:pt x="13" y="32"/>
                    <a:pt x="15" y="32"/>
                    <a:pt x="17" y="32"/>
                  </a:cubicBezTo>
                  <a:cubicBezTo>
                    <a:pt x="19" y="32"/>
                    <a:pt x="21" y="32"/>
                    <a:pt x="23" y="31"/>
                  </a:cubicBezTo>
                  <a:cubicBezTo>
                    <a:pt x="25" y="30"/>
                    <a:pt x="26" y="29"/>
                    <a:pt x="27" y="27"/>
                  </a:cubicBezTo>
                  <a:cubicBezTo>
                    <a:pt x="29" y="26"/>
                    <a:pt x="30" y="24"/>
                    <a:pt x="31" y="22"/>
                  </a:cubicBezTo>
                  <a:cubicBezTo>
                    <a:pt x="31" y="20"/>
                    <a:pt x="32" y="18"/>
                    <a:pt x="32" y="15"/>
                  </a:cubicBezTo>
                  <a:close/>
                  <a:moveTo>
                    <a:pt x="16" y="36"/>
                  </a:moveTo>
                  <a:lnTo>
                    <a:pt x="16" y="36"/>
                  </a:lnTo>
                  <a:cubicBezTo>
                    <a:pt x="14" y="36"/>
                    <a:pt x="12" y="36"/>
                    <a:pt x="10" y="35"/>
                  </a:cubicBezTo>
                  <a:cubicBezTo>
                    <a:pt x="8" y="35"/>
                    <a:pt x="6" y="34"/>
                    <a:pt x="5" y="32"/>
                  </a:cubicBezTo>
                  <a:cubicBezTo>
                    <a:pt x="3" y="31"/>
                    <a:pt x="2" y="29"/>
                    <a:pt x="1" y="28"/>
                  </a:cubicBezTo>
                  <a:cubicBezTo>
                    <a:pt x="1" y="26"/>
                    <a:pt x="0" y="24"/>
                    <a:pt x="0" y="21"/>
                  </a:cubicBezTo>
                  <a:cubicBezTo>
                    <a:pt x="0" y="19"/>
                    <a:pt x="1" y="16"/>
                    <a:pt x="2" y="13"/>
                  </a:cubicBezTo>
                  <a:cubicBezTo>
                    <a:pt x="3" y="11"/>
                    <a:pt x="4" y="8"/>
                    <a:pt x="6" y="6"/>
                  </a:cubicBezTo>
                  <a:cubicBezTo>
                    <a:pt x="8" y="4"/>
                    <a:pt x="10" y="3"/>
                    <a:pt x="13" y="2"/>
                  </a:cubicBezTo>
                  <a:cubicBezTo>
                    <a:pt x="15" y="1"/>
                    <a:pt x="18" y="0"/>
                    <a:pt x="21" y="0"/>
                  </a:cubicBezTo>
                  <a:cubicBezTo>
                    <a:pt x="23" y="0"/>
                    <a:pt x="25" y="0"/>
                    <a:pt x="27" y="1"/>
                  </a:cubicBezTo>
                  <a:cubicBezTo>
                    <a:pt x="29" y="2"/>
                    <a:pt x="31" y="3"/>
                    <a:pt x="32" y="4"/>
                  </a:cubicBezTo>
                  <a:cubicBezTo>
                    <a:pt x="34" y="6"/>
                    <a:pt x="35" y="7"/>
                    <a:pt x="36" y="9"/>
                  </a:cubicBezTo>
                  <a:cubicBezTo>
                    <a:pt x="37" y="11"/>
                    <a:pt x="37" y="13"/>
                    <a:pt x="37" y="15"/>
                  </a:cubicBezTo>
                  <a:cubicBezTo>
                    <a:pt x="37" y="18"/>
                    <a:pt x="36" y="21"/>
                    <a:pt x="35" y="23"/>
                  </a:cubicBezTo>
                  <a:cubicBezTo>
                    <a:pt x="34" y="26"/>
                    <a:pt x="33" y="28"/>
                    <a:pt x="31" y="30"/>
                  </a:cubicBezTo>
                  <a:cubicBezTo>
                    <a:pt x="29" y="32"/>
                    <a:pt x="27" y="34"/>
                    <a:pt x="25" y="35"/>
                  </a:cubicBezTo>
                  <a:cubicBezTo>
                    <a:pt x="22" y="36"/>
                    <a:pt x="19" y="36"/>
                    <a:pt x="16" y="36"/>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95">
              <a:extLst>
                <a:ext uri="{FF2B5EF4-FFF2-40B4-BE49-F238E27FC236}">
                  <a16:creationId xmlns:a16="http://schemas.microsoft.com/office/drawing/2014/main" id="{4A51C5B5-D303-4848-A7A2-53734814C3C9}"/>
                </a:ext>
              </a:extLst>
            </p:cNvPr>
            <p:cNvSpPr>
              <a:spLocks/>
            </p:cNvSpPr>
            <p:nvPr userDrawn="1"/>
          </p:nvSpPr>
          <p:spPr bwMode="auto">
            <a:xfrm>
              <a:off x="4064001" y="2403476"/>
              <a:ext cx="17463" cy="25400"/>
            </a:xfrm>
            <a:custGeom>
              <a:avLst/>
              <a:gdLst>
                <a:gd name="T0" fmla="*/ 5 w 24"/>
                <a:gd name="T1" fmla="*/ 5 h 36"/>
                <a:gd name="T2" fmla="*/ 5 w 24"/>
                <a:gd name="T3" fmla="*/ 5 h 36"/>
                <a:gd name="T4" fmla="*/ 5 w 24"/>
                <a:gd name="T5" fmla="*/ 1 h 36"/>
                <a:gd name="T6" fmla="*/ 10 w 24"/>
                <a:gd name="T7" fmla="*/ 1 h 36"/>
                <a:gd name="T8" fmla="*/ 10 w 24"/>
                <a:gd name="T9" fmla="*/ 4 h 36"/>
                <a:gd name="T10" fmla="*/ 9 w 24"/>
                <a:gd name="T11" fmla="*/ 7 h 36"/>
                <a:gd name="T12" fmla="*/ 9 w 24"/>
                <a:gd name="T13" fmla="*/ 7 h 36"/>
                <a:gd name="T14" fmla="*/ 14 w 24"/>
                <a:gd name="T15" fmla="*/ 2 h 36"/>
                <a:gd name="T16" fmla="*/ 21 w 24"/>
                <a:gd name="T17" fmla="*/ 0 h 36"/>
                <a:gd name="T18" fmla="*/ 23 w 24"/>
                <a:gd name="T19" fmla="*/ 0 h 36"/>
                <a:gd name="T20" fmla="*/ 24 w 24"/>
                <a:gd name="T21" fmla="*/ 0 h 36"/>
                <a:gd name="T22" fmla="*/ 23 w 24"/>
                <a:gd name="T23" fmla="*/ 5 h 36"/>
                <a:gd name="T24" fmla="*/ 22 w 24"/>
                <a:gd name="T25" fmla="*/ 5 h 36"/>
                <a:gd name="T26" fmla="*/ 20 w 24"/>
                <a:gd name="T27" fmla="*/ 5 h 36"/>
                <a:gd name="T28" fmla="*/ 16 w 24"/>
                <a:gd name="T29" fmla="*/ 5 h 36"/>
                <a:gd name="T30" fmla="*/ 12 w 24"/>
                <a:gd name="T31" fmla="*/ 8 h 36"/>
                <a:gd name="T32" fmla="*/ 9 w 24"/>
                <a:gd name="T33" fmla="*/ 12 h 36"/>
                <a:gd name="T34" fmla="*/ 8 w 24"/>
                <a:gd name="T35" fmla="*/ 18 h 36"/>
                <a:gd name="T36" fmla="*/ 5 w 24"/>
                <a:gd name="T37" fmla="*/ 36 h 36"/>
                <a:gd name="T38" fmla="*/ 0 w 24"/>
                <a:gd name="T39" fmla="*/ 36 h 36"/>
                <a:gd name="T40" fmla="*/ 4 w 24"/>
                <a:gd name="T41" fmla="*/ 9 h 36"/>
                <a:gd name="T42" fmla="*/ 5 w 24"/>
                <a:gd name="T4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6">
                  <a:moveTo>
                    <a:pt x="5" y="5"/>
                  </a:moveTo>
                  <a:lnTo>
                    <a:pt x="5" y="5"/>
                  </a:lnTo>
                  <a:cubicBezTo>
                    <a:pt x="5" y="3"/>
                    <a:pt x="5" y="2"/>
                    <a:pt x="5" y="1"/>
                  </a:cubicBezTo>
                  <a:lnTo>
                    <a:pt x="10" y="1"/>
                  </a:lnTo>
                  <a:lnTo>
                    <a:pt x="10" y="4"/>
                  </a:lnTo>
                  <a:lnTo>
                    <a:pt x="9" y="7"/>
                  </a:lnTo>
                  <a:lnTo>
                    <a:pt x="9" y="7"/>
                  </a:lnTo>
                  <a:cubicBezTo>
                    <a:pt x="11" y="5"/>
                    <a:pt x="12" y="3"/>
                    <a:pt x="14" y="2"/>
                  </a:cubicBezTo>
                  <a:cubicBezTo>
                    <a:pt x="16" y="1"/>
                    <a:pt x="19" y="0"/>
                    <a:pt x="21" y="0"/>
                  </a:cubicBezTo>
                  <a:lnTo>
                    <a:pt x="23" y="0"/>
                  </a:lnTo>
                  <a:lnTo>
                    <a:pt x="24" y="0"/>
                  </a:lnTo>
                  <a:lnTo>
                    <a:pt x="23" y="5"/>
                  </a:lnTo>
                  <a:lnTo>
                    <a:pt x="22" y="5"/>
                  </a:lnTo>
                  <a:lnTo>
                    <a:pt x="20" y="5"/>
                  </a:lnTo>
                  <a:cubicBezTo>
                    <a:pt x="18" y="5"/>
                    <a:pt x="17" y="5"/>
                    <a:pt x="16" y="5"/>
                  </a:cubicBezTo>
                  <a:cubicBezTo>
                    <a:pt x="14" y="6"/>
                    <a:pt x="13" y="7"/>
                    <a:pt x="12" y="8"/>
                  </a:cubicBezTo>
                  <a:cubicBezTo>
                    <a:pt x="11" y="9"/>
                    <a:pt x="10" y="10"/>
                    <a:pt x="9" y="12"/>
                  </a:cubicBezTo>
                  <a:cubicBezTo>
                    <a:pt x="9" y="14"/>
                    <a:pt x="8" y="16"/>
                    <a:pt x="8" y="18"/>
                  </a:cubicBezTo>
                  <a:lnTo>
                    <a:pt x="5" y="36"/>
                  </a:lnTo>
                  <a:lnTo>
                    <a:pt x="0" y="36"/>
                  </a:lnTo>
                  <a:lnTo>
                    <a:pt x="4" y="9"/>
                  </a:lnTo>
                  <a:cubicBezTo>
                    <a:pt x="4" y="8"/>
                    <a:pt x="5" y="6"/>
                    <a:pt x="5" y="5"/>
                  </a:cubicBez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96">
              <a:extLst>
                <a:ext uri="{FF2B5EF4-FFF2-40B4-BE49-F238E27FC236}">
                  <a16:creationId xmlns:a16="http://schemas.microsoft.com/office/drawing/2014/main" id="{0E6D5024-D0DB-4D19-B098-6611E9392AA9}"/>
                </a:ext>
              </a:extLst>
            </p:cNvPr>
            <p:cNvSpPr>
              <a:spLocks noEditPoints="1"/>
            </p:cNvSpPr>
            <p:nvPr userDrawn="1"/>
          </p:nvSpPr>
          <p:spPr bwMode="auto">
            <a:xfrm>
              <a:off x="3313113" y="2466976"/>
              <a:ext cx="57150" cy="85725"/>
            </a:xfrm>
            <a:custGeom>
              <a:avLst/>
              <a:gdLst>
                <a:gd name="T0" fmla="*/ 12 w 78"/>
                <a:gd name="T1" fmla="*/ 106 h 116"/>
                <a:gd name="T2" fmla="*/ 12 w 78"/>
                <a:gd name="T3" fmla="*/ 106 h 116"/>
                <a:gd name="T4" fmla="*/ 34 w 78"/>
                <a:gd name="T5" fmla="*/ 106 h 116"/>
                <a:gd name="T6" fmla="*/ 46 w 78"/>
                <a:gd name="T7" fmla="*/ 104 h 116"/>
                <a:gd name="T8" fmla="*/ 56 w 78"/>
                <a:gd name="T9" fmla="*/ 101 h 116"/>
                <a:gd name="T10" fmla="*/ 63 w 78"/>
                <a:gd name="T11" fmla="*/ 93 h 116"/>
                <a:gd name="T12" fmla="*/ 66 w 78"/>
                <a:gd name="T13" fmla="*/ 83 h 116"/>
                <a:gd name="T14" fmla="*/ 58 w 78"/>
                <a:gd name="T15" fmla="*/ 66 h 116"/>
                <a:gd name="T16" fmla="*/ 36 w 78"/>
                <a:gd name="T17" fmla="*/ 60 h 116"/>
                <a:gd name="T18" fmla="*/ 12 w 78"/>
                <a:gd name="T19" fmla="*/ 60 h 116"/>
                <a:gd name="T20" fmla="*/ 12 w 78"/>
                <a:gd name="T21" fmla="*/ 106 h 116"/>
                <a:gd name="T22" fmla="*/ 12 w 78"/>
                <a:gd name="T23" fmla="*/ 106 h 116"/>
                <a:gd name="T24" fmla="*/ 12 w 78"/>
                <a:gd name="T25" fmla="*/ 51 h 116"/>
                <a:gd name="T26" fmla="*/ 12 w 78"/>
                <a:gd name="T27" fmla="*/ 51 h 116"/>
                <a:gd name="T28" fmla="*/ 36 w 78"/>
                <a:gd name="T29" fmla="*/ 51 h 116"/>
                <a:gd name="T30" fmla="*/ 44 w 78"/>
                <a:gd name="T31" fmla="*/ 50 h 116"/>
                <a:gd name="T32" fmla="*/ 52 w 78"/>
                <a:gd name="T33" fmla="*/ 46 h 116"/>
                <a:gd name="T34" fmla="*/ 58 w 78"/>
                <a:gd name="T35" fmla="*/ 40 h 116"/>
                <a:gd name="T36" fmla="*/ 60 w 78"/>
                <a:gd name="T37" fmla="*/ 30 h 116"/>
                <a:gd name="T38" fmla="*/ 58 w 78"/>
                <a:gd name="T39" fmla="*/ 21 h 116"/>
                <a:gd name="T40" fmla="*/ 52 w 78"/>
                <a:gd name="T41" fmla="*/ 14 h 116"/>
                <a:gd name="T42" fmla="*/ 43 w 78"/>
                <a:gd name="T43" fmla="*/ 11 h 116"/>
                <a:gd name="T44" fmla="*/ 32 w 78"/>
                <a:gd name="T45" fmla="*/ 10 h 116"/>
                <a:gd name="T46" fmla="*/ 12 w 78"/>
                <a:gd name="T47" fmla="*/ 10 h 116"/>
                <a:gd name="T48" fmla="*/ 12 w 78"/>
                <a:gd name="T49" fmla="*/ 51 h 116"/>
                <a:gd name="T50" fmla="*/ 12 w 78"/>
                <a:gd name="T51" fmla="*/ 51 h 116"/>
                <a:gd name="T52" fmla="*/ 0 w 78"/>
                <a:gd name="T53" fmla="*/ 0 h 116"/>
                <a:gd name="T54" fmla="*/ 0 w 78"/>
                <a:gd name="T55" fmla="*/ 0 h 116"/>
                <a:gd name="T56" fmla="*/ 35 w 78"/>
                <a:gd name="T57" fmla="*/ 0 h 116"/>
                <a:gd name="T58" fmla="*/ 48 w 78"/>
                <a:gd name="T59" fmla="*/ 1 h 116"/>
                <a:gd name="T60" fmla="*/ 60 w 78"/>
                <a:gd name="T61" fmla="*/ 6 h 116"/>
                <a:gd name="T62" fmla="*/ 69 w 78"/>
                <a:gd name="T63" fmla="*/ 15 h 116"/>
                <a:gd name="T64" fmla="*/ 72 w 78"/>
                <a:gd name="T65" fmla="*/ 29 h 116"/>
                <a:gd name="T66" fmla="*/ 66 w 78"/>
                <a:gd name="T67" fmla="*/ 45 h 116"/>
                <a:gd name="T68" fmla="*/ 51 w 78"/>
                <a:gd name="T69" fmla="*/ 54 h 116"/>
                <a:gd name="T70" fmla="*/ 51 w 78"/>
                <a:gd name="T71" fmla="*/ 55 h 116"/>
                <a:gd name="T72" fmla="*/ 70 w 78"/>
                <a:gd name="T73" fmla="*/ 63 h 116"/>
                <a:gd name="T74" fmla="*/ 78 w 78"/>
                <a:gd name="T75" fmla="*/ 84 h 116"/>
                <a:gd name="T76" fmla="*/ 75 w 78"/>
                <a:gd name="T77" fmla="*/ 97 h 116"/>
                <a:gd name="T78" fmla="*/ 66 w 78"/>
                <a:gd name="T79" fmla="*/ 107 h 116"/>
                <a:gd name="T80" fmla="*/ 52 w 78"/>
                <a:gd name="T81" fmla="*/ 114 h 116"/>
                <a:gd name="T82" fmla="*/ 34 w 78"/>
                <a:gd name="T83" fmla="*/ 116 h 116"/>
                <a:gd name="T84" fmla="*/ 0 w 78"/>
                <a:gd name="T85" fmla="*/ 116 h 116"/>
                <a:gd name="T86" fmla="*/ 0 w 78"/>
                <a:gd name="T8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 h="116">
                  <a:moveTo>
                    <a:pt x="12" y="106"/>
                  </a:moveTo>
                  <a:lnTo>
                    <a:pt x="12" y="106"/>
                  </a:lnTo>
                  <a:lnTo>
                    <a:pt x="34" y="106"/>
                  </a:lnTo>
                  <a:cubicBezTo>
                    <a:pt x="38" y="106"/>
                    <a:pt x="42" y="105"/>
                    <a:pt x="46" y="104"/>
                  </a:cubicBezTo>
                  <a:cubicBezTo>
                    <a:pt x="50" y="104"/>
                    <a:pt x="53" y="102"/>
                    <a:pt x="56" y="101"/>
                  </a:cubicBezTo>
                  <a:cubicBezTo>
                    <a:pt x="59" y="99"/>
                    <a:pt x="61" y="96"/>
                    <a:pt x="63" y="93"/>
                  </a:cubicBezTo>
                  <a:cubicBezTo>
                    <a:pt x="65" y="91"/>
                    <a:pt x="66" y="87"/>
                    <a:pt x="66" y="83"/>
                  </a:cubicBezTo>
                  <a:cubicBezTo>
                    <a:pt x="66" y="75"/>
                    <a:pt x="63" y="70"/>
                    <a:pt x="58" y="66"/>
                  </a:cubicBezTo>
                  <a:cubicBezTo>
                    <a:pt x="53" y="62"/>
                    <a:pt x="45" y="60"/>
                    <a:pt x="36" y="60"/>
                  </a:cubicBezTo>
                  <a:lnTo>
                    <a:pt x="12" y="60"/>
                  </a:lnTo>
                  <a:lnTo>
                    <a:pt x="12" y="106"/>
                  </a:lnTo>
                  <a:lnTo>
                    <a:pt x="12" y="106"/>
                  </a:lnTo>
                  <a:close/>
                  <a:moveTo>
                    <a:pt x="12" y="51"/>
                  </a:moveTo>
                  <a:lnTo>
                    <a:pt x="12" y="51"/>
                  </a:lnTo>
                  <a:lnTo>
                    <a:pt x="36" y="51"/>
                  </a:lnTo>
                  <a:cubicBezTo>
                    <a:pt x="38" y="51"/>
                    <a:pt x="41" y="50"/>
                    <a:pt x="44" y="50"/>
                  </a:cubicBezTo>
                  <a:cubicBezTo>
                    <a:pt x="47" y="49"/>
                    <a:pt x="50" y="48"/>
                    <a:pt x="52" y="46"/>
                  </a:cubicBezTo>
                  <a:cubicBezTo>
                    <a:pt x="55" y="45"/>
                    <a:pt x="57" y="43"/>
                    <a:pt x="58" y="40"/>
                  </a:cubicBezTo>
                  <a:cubicBezTo>
                    <a:pt x="60" y="37"/>
                    <a:pt x="60" y="34"/>
                    <a:pt x="60" y="30"/>
                  </a:cubicBezTo>
                  <a:cubicBezTo>
                    <a:pt x="60" y="27"/>
                    <a:pt x="60" y="23"/>
                    <a:pt x="58" y="21"/>
                  </a:cubicBezTo>
                  <a:cubicBezTo>
                    <a:pt x="57" y="18"/>
                    <a:pt x="55" y="16"/>
                    <a:pt x="52" y="14"/>
                  </a:cubicBezTo>
                  <a:cubicBezTo>
                    <a:pt x="50" y="13"/>
                    <a:pt x="47" y="12"/>
                    <a:pt x="43" y="11"/>
                  </a:cubicBezTo>
                  <a:cubicBezTo>
                    <a:pt x="40" y="10"/>
                    <a:pt x="36" y="10"/>
                    <a:pt x="32" y="10"/>
                  </a:cubicBezTo>
                  <a:lnTo>
                    <a:pt x="12" y="10"/>
                  </a:lnTo>
                  <a:lnTo>
                    <a:pt x="12" y="51"/>
                  </a:lnTo>
                  <a:lnTo>
                    <a:pt x="12" y="51"/>
                  </a:lnTo>
                  <a:close/>
                  <a:moveTo>
                    <a:pt x="0" y="0"/>
                  </a:moveTo>
                  <a:lnTo>
                    <a:pt x="0" y="0"/>
                  </a:lnTo>
                  <a:lnTo>
                    <a:pt x="35" y="0"/>
                  </a:lnTo>
                  <a:cubicBezTo>
                    <a:pt x="39" y="0"/>
                    <a:pt x="43" y="0"/>
                    <a:pt x="48" y="1"/>
                  </a:cubicBezTo>
                  <a:cubicBezTo>
                    <a:pt x="52" y="2"/>
                    <a:pt x="56" y="4"/>
                    <a:pt x="60" y="6"/>
                  </a:cubicBezTo>
                  <a:cubicBezTo>
                    <a:pt x="64" y="8"/>
                    <a:pt x="66" y="11"/>
                    <a:pt x="69" y="15"/>
                  </a:cubicBezTo>
                  <a:cubicBezTo>
                    <a:pt x="71" y="19"/>
                    <a:pt x="72" y="24"/>
                    <a:pt x="72" y="29"/>
                  </a:cubicBezTo>
                  <a:cubicBezTo>
                    <a:pt x="72" y="36"/>
                    <a:pt x="70" y="41"/>
                    <a:pt x="66" y="45"/>
                  </a:cubicBezTo>
                  <a:cubicBezTo>
                    <a:pt x="63" y="50"/>
                    <a:pt x="58" y="53"/>
                    <a:pt x="51" y="54"/>
                  </a:cubicBezTo>
                  <a:lnTo>
                    <a:pt x="51" y="55"/>
                  </a:lnTo>
                  <a:cubicBezTo>
                    <a:pt x="59" y="56"/>
                    <a:pt x="65" y="58"/>
                    <a:pt x="70" y="63"/>
                  </a:cubicBezTo>
                  <a:cubicBezTo>
                    <a:pt x="75" y="68"/>
                    <a:pt x="78" y="75"/>
                    <a:pt x="78" y="84"/>
                  </a:cubicBezTo>
                  <a:cubicBezTo>
                    <a:pt x="78" y="89"/>
                    <a:pt x="77" y="93"/>
                    <a:pt x="75" y="97"/>
                  </a:cubicBezTo>
                  <a:cubicBezTo>
                    <a:pt x="73" y="101"/>
                    <a:pt x="70" y="104"/>
                    <a:pt x="66" y="107"/>
                  </a:cubicBezTo>
                  <a:cubicBezTo>
                    <a:pt x="62" y="110"/>
                    <a:pt x="58" y="112"/>
                    <a:pt x="52" y="114"/>
                  </a:cubicBezTo>
                  <a:cubicBezTo>
                    <a:pt x="47" y="115"/>
                    <a:pt x="41" y="116"/>
                    <a:pt x="34" y="116"/>
                  </a:cubicBez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97">
              <a:extLst>
                <a:ext uri="{FF2B5EF4-FFF2-40B4-BE49-F238E27FC236}">
                  <a16:creationId xmlns:a16="http://schemas.microsoft.com/office/drawing/2014/main" id="{3F27F893-7501-4F1D-BD38-10415976CAEB}"/>
                </a:ext>
              </a:extLst>
            </p:cNvPr>
            <p:cNvSpPr>
              <a:spLocks noEditPoints="1"/>
            </p:cNvSpPr>
            <p:nvPr userDrawn="1"/>
          </p:nvSpPr>
          <p:spPr bwMode="auto">
            <a:xfrm>
              <a:off x="3394076" y="2466976"/>
              <a:ext cx="55563" cy="85725"/>
            </a:xfrm>
            <a:custGeom>
              <a:avLst/>
              <a:gdLst>
                <a:gd name="T0" fmla="*/ 12 w 78"/>
                <a:gd name="T1" fmla="*/ 51 h 116"/>
                <a:gd name="T2" fmla="*/ 12 w 78"/>
                <a:gd name="T3" fmla="*/ 51 h 116"/>
                <a:gd name="T4" fmla="*/ 32 w 78"/>
                <a:gd name="T5" fmla="*/ 51 h 116"/>
                <a:gd name="T6" fmla="*/ 54 w 78"/>
                <a:gd name="T7" fmla="*/ 46 h 116"/>
                <a:gd name="T8" fmla="*/ 62 w 78"/>
                <a:gd name="T9" fmla="*/ 31 h 116"/>
                <a:gd name="T10" fmla="*/ 60 w 78"/>
                <a:gd name="T11" fmla="*/ 21 h 116"/>
                <a:gd name="T12" fmla="*/ 54 w 78"/>
                <a:gd name="T13" fmla="*/ 15 h 116"/>
                <a:gd name="T14" fmla="*/ 45 w 78"/>
                <a:gd name="T15" fmla="*/ 11 h 116"/>
                <a:gd name="T16" fmla="*/ 33 w 78"/>
                <a:gd name="T17" fmla="*/ 10 h 116"/>
                <a:gd name="T18" fmla="*/ 12 w 78"/>
                <a:gd name="T19" fmla="*/ 10 h 116"/>
                <a:gd name="T20" fmla="*/ 12 w 78"/>
                <a:gd name="T21" fmla="*/ 51 h 116"/>
                <a:gd name="T22" fmla="*/ 12 w 78"/>
                <a:gd name="T23" fmla="*/ 51 h 116"/>
                <a:gd name="T24" fmla="*/ 12 w 78"/>
                <a:gd name="T25" fmla="*/ 116 h 116"/>
                <a:gd name="T26" fmla="*/ 12 w 78"/>
                <a:gd name="T27" fmla="*/ 116 h 116"/>
                <a:gd name="T28" fmla="*/ 0 w 78"/>
                <a:gd name="T29" fmla="*/ 116 h 116"/>
                <a:gd name="T30" fmla="*/ 0 w 78"/>
                <a:gd name="T31" fmla="*/ 0 h 116"/>
                <a:gd name="T32" fmla="*/ 34 w 78"/>
                <a:gd name="T33" fmla="*/ 0 h 116"/>
                <a:gd name="T34" fmla="*/ 50 w 78"/>
                <a:gd name="T35" fmla="*/ 1 h 116"/>
                <a:gd name="T36" fmla="*/ 63 w 78"/>
                <a:gd name="T37" fmla="*/ 7 h 116"/>
                <a:gd name="T38" fmla="*/ 71 w 78"/>
                <a:gd name="T39" fmla="*/ 16 h 116"/>
                <a:gd name="T40" fmla="*/ 74 w 78"/>
                <a:gd name="T41" fmla="*/ 31 h 116"/>
                <a:gd name="T42" fmla="*/ 71 w 78"/>
                <a:gd name="T43" fmla="*/ 42 h 116"/>
                <a:gd name="T44" fmla="*/ 65 w 78"/>
                <a:gd name="T45" fmla="*/ 51 h 116"/>
                <a:gd name="T46" fmla="*/ 56 w 78"/>
                <a:gd name="T47" fmla="*/ 58 h 116"/>
                <a:gd name="T48" fmla="*/ 44 w 78"/>
                <a:gd name="T49" fmla="*/ 61 h 116"/>
                <a:gd name="T50" fmla="*/ 78 w 78"/>
                <a:gd name="T51" fmla="*/ 116 h 116"/>
                <a:gd name="T52" fmla="*/ 64 w 78"/>
                <a:gd name="T53" fmla="*/ 116 h 116"/>
                <a:gd name="T54" fmla="*/ 31 w 78"/>
                <a:gd name="T55" fmla="*/ 62 h 116"/>
                <a:gd name="T56" fmla="*/ 12 w 78"/>
                <a:gd name="T57" fmla="*/ 62 h 116"/>
                <a:gd name="T58" fmla="*/ 12 w 78"/>
                <a:gd name="T5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 h="116">
                  <a:moveTo>
                    <a:pt x="12" y="51"/>
                  </a:moveTo>
                  <a:lnTo>
                    <a:pt x="12" y="51"/>
                  </a:lnTo>
                  <a:lnTo>
                    <a:pt x="32" y="51"/>
                  </a:lnTo>
                  <a:cubicBezTo>
                    <a:pt x="42" y="51"/>
                    <a:pt x="49" y="50"/>
                    <a:pt x="54" y="46"/>
                  </a:cubicBezTo>
                  <a:cubicBezTo>
                    <a:pt x="59" y="43"/>
                    <a:pt x="62" y="38"/>
                    <a:pt x="62" y="31"/>
                  </a:cubicBezTo>
                  <a:cubicBezTo>
                    <a:pt x="62" y="27"/>
                    <a:pt x="61" y="24"/>
                    <a:pt x="60" y="21"/>
                  </a:cubicBezTo>
                  <a:cubicBezTo>
                    <a:pt x="58" y="18"/>
                    <a:pt x="56" y="16"/>
                    <a:pt x="54" y="15"/>
                  </a:cubicBezTo>
                  <a:cubicBezTo>
                    <a:pt x="51" y="13"/>
                    <a:pt x="48" y="12"/>
                    <a:pt x="45" y="11"/>
                  </a:cubicBezTo>
                  <a:cubicBezTo>
                    <a:pt x="41" y="10"/>
                    <a:pt x="37" y="10"/>
                    <a:pt x="33" y="10"/>
                  </a:cubicBezTo>
                  <a:lnTo>
                    <a:pt x="12" y="10"/>
                  </a:lnTo>
                  <a:lnTo>
                    <a:pt x="12" y="51"/>
                  </a:lnTo>
                  <a:lnTo>
                    <a:pt x="12" y="51"/>
                  </a:lnTo>
                  <a:close/>
                  <a:moveTo>
                    <a:pt x="12" y="116"/>
                  </a:moveTo>
                  <a:lnTo>
                    <a:pt x="12" y="116"/>
                  </a:lnTo>
                  <a:lnTo>
                    <a:pt x="0" y="116"/>
                  </a:lnTo>
                  <a:lnTo>
                    <a:pt x="0" y="0"/>
                  </a:lnTo>
                  <a:lnTo>
                    <a:pt x="34" y="0"/>
                  </a:lnTo>
                  <a:cubicBezTo>
                    <a:pt x="40" y="0"/>
                    <a:pt x="45" y="0"/>
                    <a:pt x="50" y="1"/>
                  </a:cubicBezTo>
                  <a:cubicBezTo>
                    <a:pt x="55" y="2"/>
                    <a:pt x="59" y="4"/>
                    <a:pt x="63" y="7"/>
                  </a:cubicBezTo>
                  <a:cubicBezTo>
                    <a:pt x="66" y="9"/>
                    <a:pt x="69" y="12"/>
                    <a:pt x="71" y="16"/>
                  </a:cubicBezTo>
                  <a:cubicBezTo>
                    <a:pt x="73" y="20"/>
                    <a:pt x="74" y="25"/>
                    <a:pt x="74" y="31"/>
                  </a:cubicBezTo>
                  <a:cubicBezTo>
                    <a:pt x="74" y="35"/>
                    <a:pt x="73" y="39"/>
                    <a:pt x="71" y="42"/>
                  </a:cubicBezTo>
                  <a:cubicBezTo>
                    <a:pt x="70" y="46"/>
                    <a:pt x="68" y="49"/>
                    <a:pt x="65" y="51"/>
                  </a:cubicBezTo>
                  <a:cubicBezTo>
                    <a:pt x="63" y="54"/>
                    <a:pt x="60" y="56"/>
                    <a:pt x="56" y="58"/>
                  </a:cubicBezTo>
                  <a:cubicBezTo>
                    <a:pt x="52" y="59"/>
                    <a:pt x="48" y="60"/>
                    <a:pt x="44" y="61"/>
                  </a:cubicBezTo>
                  <a:lnTo>
                    <a:pt x="78" y="116"/>
                  </a:lnTo>
                  <a:lnTo>
                    <a:pt x="64" y="116"/>
                  </a:lnTo>
                  <a:lnTo>
                    <a:pt x="31" y="62"/>
                  </a:lnTo>
                  <a:lnTo>
                    <a:pt x="12" y="62"/>
                  </a:lnTo>
                  <a:lnTo>
                    <a:pt x="12"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98">
              <a:extLst>
                <a:ext uri="{FF2B5EF4-FFF2-40B4-BE49-F238E27FC236}">
                  <a16:creationId xmlns:a16="http://schemas.microsoft.com/office/drawing/2014/main" id="{9D6CA7A6-9740-4DEB-BE0D-880A04B4CD95}"/>
                </a:ext>
              </a:extLst>
            </p:cNvPr>
            <p:cNvSpPr>
              <a:spLocks noEditPoints="1"/>
            </p:cNvSpPr>
            <p:nvPr userDrawn="1"/>
          </p:nvSpPr>
          <p:spPr bwMode="auto">
            <a:xfrm>
              <a:off x="3459163" y="2466976"/>
              <a:ext cx="82550" cy="85725"/>
            </a:xfrm>
            <a:custGeom>
              <a:avLst/>
              <a:gdLst>
                <a:gd name="T0" fmla="*/ 30 w 112"/>
                <a:gd name="T1" fmla="*/ 75 h 116"/>
                <a:gd name="T2" fmla="*/ 30 w 112"/>
                <a:gd name="T3" fmla="*/ 75 h 116"/>
                <a:gd name="T4" fmla="*/ 81 w 112"/>
                <a:gd name="T5" fmla="*/ 75 h 116"/>
                <a:gd name="T6" fmla="*/ 56 w 112"/>
                <a:gd name="T7" fmla="*/ 13 h 116"/>
                <a:gd name="T8" fmla="*/ 30 w 112"/>
                <a:gd name="T9" fmla="*/ 75 h 116"/>
                <a:gd name="T10" fmla="*/ 30 w 112"/>
                <a:gd name="T11" fmla="*/ 75 h 116"/>
                <a:gd name="T12" fmla="*/ 13 w 112"/>
                <a:gd name="T13" fmla="*/ 116 h 116"/>
                <a:gd name="T14" fmla="*/ 13 w 112"/>
                <a:gd name="T15" fmla="*/ 116 h 116"/>
                <a:gd name="T16" fmla="*/ 0 w 112"/>
                <a:gd name="T17" fmla="*/ 116 h 116"/>
                <a:gd name="T18" fmla="*/ 50 w 112"/>
                <a:gd name="T19" fmla="*/ 0 h 116"/>
                <a:gd name="T20" fmla="*/ 62 w 112"/>
                <a:gd name="T21" fmla="*/ 0 h 116"/>
                <a:gd name="T22" fmla="*/ 112 w 112"/>
                <a:gd name="T23" fmla="*/ 116 h 116"/>
                <a:gd name="T24" fmla="*/ 98 w 112"/>
                <a:gd name="T25" fmla="*/ 116 h 116"/>
                <a:gd name="T26" fmla="*/ 86 w 112"/>
                <a:gd name="T27" fmla="*/ 85 h 116"/>
                <a:gd name="T28" fmla="*/ 26 w 112"/>
                <a:gd name="T29" fmla="*/ 85 h 116"/>
                <a:gd name="T30" fmla="*/ 13 w 112"/>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2" h="116">
                  <a:moveTo>
                    <a:pt x="30" y="75"/>
                  </a:moveTo>
                  <a:lnTo>
                    <a:pt x="30" y="75"/>
                  </a:lnTo>
                  <a:lnTo>
                    <a:pt x="81" y="75"/>
                  </a:lnTo>
                  <a:lnTo>
                    <a:pt x="56" y="13"/>
                  </a:lnTo>
                  <a:lnTo>
                    <a:pt x="30" y="75"/>
                  </a:lnTo>
                  <a:lnTo>
                    <a:pt x="30" y="75"/>
                  </a:lnTo>
                  <a:close/>
                  <a:moveTo>
                    <a:pt x="13" y="116"/>
                  </a:moveTo>
                  <a:lnTo>
                    <a:pt x="13" y="116"/>
                  </a:lnTo>
                  <a:lnTo>
                    <a:pt x="0" y="116"/>
                  </a:lnTo>
                  <a:lnTo>
                    <a:pt x="50" y="0"/>
                  </a:lnTo>
                  <a:lnTo>
                    <a:pt x="62" y="0"/>
                  </a:lnTo>
                  <a:lnTo>
                    <a:pt x="112" y="116"/>
                  </a:lnTo>
                  <a:lnTo>
                    <a:pt x="98" y="116"/>
                  </a:lnTo>
                  <a:lnTo>
                    <a:pt x="86" y="85"/>
                  </a:lnTo>
                  <a:lnTo>
                    <a:pt x="26" y="85"/>
                  </a:lnTo>
                  <a:lnTo>
                    <a:pt x="13" y="116"/>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99">
              <a:extLst>
                <a:ext uri="{FF2B5EF4-FFF2-40B4-BE49-F238E27FC236}">
                  <a16:creationId xmlns:a16="http://schemas.microsoft.com/office/drawing/2014/main" id="{0422371D-0F2C-448B-BADC-63D2AC574698}"/>
                </a:ext>
              </a:extLst>
            </p:cNvPr>
            <p:cNvSpPr>
              <a:spLocks/>
            </p:cNvSpPr>
            <p:nvPr userDrawn="1"/>
          </p:nvSpPr>
          <p:spPr bwMode="auto">
            <a:xfrm>
              <a:off x="3557588"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100">
              <a:extLst>
                <a:ext uri="{FF2B5EF4-FFF2-40B4-BE49-F238E27FC236}">
                  <a16:creationId xmlns:a16="http://schemas.microsoft.com/office/drawing/2014/main" id="{271128DD-2D55-4052-8860-637CC0246194}"/>
                </a:ext>
              </a:extLst>
            </p:cNvPr>
            <p:cNvSpPr>
              <a:spLocks/>
            </p:cNvSpPr>
            <p:nvPr userDrawn="1"/>
          </p:nvSpPr>
          <p:spPr bwMode="auto">
            <a:xfrm>
              <a:off x="3592513" y="2466976"/>
              <a:ext cx="69850" cy="85725"/>
            </a:xfrm>
            <a:custGeom>
              <a:avLst/>
              <a:gdLst>
                <a:gd name="T0" fmla="*/ 83 w 95"/>
                <a:gd name="T1" fmla="*/ 99 h 116"/>
                <a:gd name="T2" fmla="*/ 83 w 95"/>
                <a:gd name="T3" fmla="*/ 99 h 116"/>
                <a:gd name="T4" fmla="*/ 83 w 95"/>
                <a:gd name="T5" fmla="*/ 99 h 116"/>
                <a:gd name="T6" fmla="*/ 83 w 95"/>
                <a:gd name="T7" fmla="*/ 0 h 116"/>
                <a:gd name="T8" fmla="*/ 95 w 95"/>
                <a:gd name="T9" fmla="*/ 0 h 116"/>
                <a:gd name="T10" fmla="*/ 95 w 95"/>
                <a:gd name="T11" fmla="*/ 116 h 116"/>
                <a:gd name="T12" fmla="*/ 80 w 95"/>
                <a:gd name="T13" fmla="*/ 116 h 116"/>
                <a:gd name="T14" fmla="*/ 13 w 95"/>
                <a:gd name="T15" fmla="*/ 16 h 116"/>
                <a:gd name="T16" fmla="*/ 12 w 95"/>
                <a:gd name="T17" fmla="*/ 16 h 116"/>
                <a:gd name="T18" fmla="*/ 12 w 95"/>
                <a:gd name="T19" fmla="*/ 116 h 116"/>
                <a:gd name="T20" fmla="*/ 0 w 95"/>
                <a:gd name="T21" fmla="*/ 116 h 116"/>
                <a:gd name="T22" fmla="*/ 0 w 95"/>
                <a:gd name="T23" fmla="*/ 0 h 116"/>
                <a:gd name="T24" fmla="*/ 15 w 95"/>
                <a:gd name="T25" fmla="*/ 0 h 116"/>
                <a:gd name="T26" fmla="*/ 83 w 95"/>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5" h="116">
                  <a:moveTo>
                    <a:pt x="83" y="99"/>
                  </a:moveTo>
                  <a:lnTo>
                    <a:pt x="83" y="99"/>
                  </a:lnTo>
                  <a:lnTo>
                    <a:pt x="83" y="99"/>
                  </a:lnTo>
                  <a:lnTo>
                    <a:pt x="83" y="0"/>
                  </a:lnTo>
                  <a:lnTo>
                    <a:pt x="95" y="0"/>
                  </a:lnTo>
                  <a:lnTo>
                    <a:pt x="95" y="116"/>
                  </a:lnTo>
                  <a:lnTo>
                    <a:pt x="80" y="116"/>
                  </a:lnTo>
                  <a:lnTo>
                    <a:pt x="13" y="16"/>
                  </a:lnTo>
                  <a:lnTo>
                    <a:pt x="12" y="16"/>
                  </a:lnTo>
                  <a:lnTo>
                    <a:pt x="12" y="116"/>
                  </a:lnTo>
                  <a:lnTo>
                    <a:pt x="0" y="116"/>
                  </a:lnTo>
                  <a:lnTo>
                    <a:pt x="0" y="0"/>
                  </a:lnTo>
                  <a:lnTo>
                    <a:pt x="15" y="0"/>
                  </a:lnTo>
                  <a:lnTo>
                    <a:pt x="83"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101">
              <a:extLst>
                <a:ext uri="{FF2B5EF4-FFF2-40B4-BE49-F238E27FC236}">
                  <a16:creationId xmlns:a16="http://schemas.microsoft.com/office/drawing/2014/main" id="{B210C2B8-7B6B-4C30-8903-95A0D5684E23}"/>
                </a:ext>
              </a:extLst>
            </p:cNvPr>
            <p:cNvSpPr>
              <a:spLocks/>
            </p:cNvSpPr>
            <p:nvPr userDrawn="1"/>
          </p:nvSpPr>
          <p:spPr bwMode="auto">
            <a:xfrm>
              <a:off x="3717926" y="2465388"/>
              <a:ext cx="53975" cy="88900"/>
            </a:xfrm>
            <a:custGeom>
              <a:avLst/>
              <a:gdLst>
                <a:gd name="T0" fmla="*/ 63 w 74"/>
                <a:gd name="T1" fmla="*/ 21 h 122"/>
                <a:gd name="T2" fmla="*/ 63 w 74"/>
                <a:gd name="T3" fmla="*/ 21 h 122"/>
                <a:gd name="T4" fmla="*/ 54 w 74"/>
                <a:gd name="T5" fmla="*/ 13 h 122"/>
                <a:gd name="T6" fmla="*/ 39 w 74"/>
                <a:gd name="T7" fmla="*/ 10 h 122"/>
                <a:gd name="T8" fmla="*/ 31 w 74"/>
                <a:gd name="T9" fmla="*/ 11 h 122"/>
                <a:gd name="T10" fmla="*/ 23 w 74"/>
                <a:gd name="T11" fmla="*/ 15 h 122"/>
                <a:gd name="T12" fmla="*/ 17 w 74"/>
                <a:gd name="T13" fmla="*/ 22 h 122"/>
                <a:gd name="T14" fmla="*/ 15 w 74"/>
                <a:gd name="T15" fmla="*/ 32 h 122"/>
                <a:gd name="T16" fmla="*/ 17 w 74"/>
                <a:gd name="T17" fmla="*/ 41 h 122"/>
                <a:gd name="T18" fmla="*/ 22 w 74"/>
                <a:gd name="T19" fmla="*/ 47 h 122"/>
                <a:gd name="T20" fmla="*/ 30 w 74"/>
                <a:gd name="T21" fmla="*/ 51 h 122"/>
                <a:gd name="T22" fmla="*/ 40 w 74"/>
                <a:gd name="T23" fmla="*/ 54 h 122"/>
                <a:gd name="T24" fmla="*/ 52 w 74"/>
                <a:gd name="T25" fmla="*/ 59 h 122"/>
                <a:gd name="T26" fmla="*/ 63 w 74"/>
                <a:gd name="T27" fmla="*/ 65 h 122"/>
                <a:gd name="T28" fmla="*/ 71 w 74"/>
                <a:gd name="T29" fmla="*/ 74 h 122"/>
                <a:gd name="T30" fmla="*/ 74 w 74"/>
                <a:gd name="T31" fmla="*/ 88 h 122"/>
                <a:gd name="T32" fmla="*/ 71 w 74"/>
                <a:gd name="T33" fmla="*/ 103 h 122"/>
                <a:gd name="T34" fmla="*/ 62 w 74"/>
                <a:gd name="T35" fmla="*/ 114 h 122"/>
                <a:gd name="T36" fmla="*/ 50 w 74"/>
                <a:gd name="T37" fmla="*/ 120 h 122"/>
                <a:gd name="T38" fmla="*/ 36 w 74"/>
                <a:gd name="T39" fmla="*/ 122 h 122"/>
                <a:gd name="T40" fmla="*/ 26 w 74"/>
                <a:gd name="T41" fmla="*/ 121 h 122"/>
                <a:gd name="T42" fmla="*/ 16 w 74"/>
                <a:gd name="T43" fmla="*/ 118 h 122"/>
                <a:gd name="T44" fmla="*/ 7 w 74"/>
                <a:gd name="T45" fmla="*/ 112 h 122"/>
                <a:gd name="T46" fmla="*/ 0 w 74"/>
                <a:gd name="T47" fmla="*/ 105 h 122"/>
                <a:gd name="T48" fmla="*/ 10 w 74"/>
                <a:gd name="T49" fmla="*/ 97 h 122"/>
                <a:gd name="T50" fmla="*/ 21 w 74"/>
                <a:gd name="T51" fmla="*/ 107 h 122"/>
                <a:gd name="T52" fmla="*/ 37 w 74"/>
                <a:gd name="T53" fmla="*/ 112 h 122"/>
                <a:gd name="T54" fmla="*/ 46 w 74"/>
                <a:gd name="T55" fmla="*/ 110 h 122"/>
                <a:gd name="T56" fmla="*/ 54 w 74"/>
                <a:gd name="T57" fmla="*/ 106 h 122"/>
                <a:gd name="T58" fmla="*/ 60 w 74"/>
                <a:gd name="T59" fmla="*/ 99 h 122"/>
                <a:gd name="T60" fmla="*/ 62 w 74"/>
                <a:gd name="T61" fmla="*/ 89 h 122"/>
                <a:gd name="T62" fmla="*/ 60 w 74"/>
                <a:gd name="T63" fmla="*/ 79 h 122"/>
                <a:gd name="T64" fmla="*/ 54 w 74"/>
                <a:gd name="T65" fmla="*/ 72 h 122"/>
                <a:gd name="T66" fmla="*/ 45 w 74"/>
                <a:gd name="T67" fmla="*/ 68 h 122"/>
                <a:gd name="T68" fmla="*/ 34 w 74"/>
                <a:gd name="T69" fmla="*/ 64 h 122"/>
                <a:gd name="T70" fmla="*/ 23 w 74"/>
                <a:gd name="T71" fmla="*/ 60 h 122"/>
                <a:gd name="T72" fmla="*/ 13 w 74"/>
                <a:gd name="T73" fmla="*/ 54 h 122"/>
                <a:gd name="T74" fmla="*/ 5 w 74"/>
                <a:gd name="T75" fmla="*/ 45 h 122"/>
                <a:gd name="T76" fmla="*/ 3 w 74"/>
                <a:gd name="T77" fmla="*/ 32 h 122"/>
                <a:gd name="T78" fmla="*/ 6 w 74"/>
                <a:gd name="T79" fmla="*/ 17 h 122"/>
                <a:gd name="T80" fmla="*/ 15 w 74"/>
                <a:gd name="T81" fmla="*/ 7 h 122"/>
                <a:gd name="T82" fmla="*/ 27 w 74"/>
                <a:gd name="T83" fmla="*/ 2 h 122"/>
                <a:gd name="T84" fmla="*/ 40 w 74"/>
                <a:gd name="T85" fmla="*/ 0 h 122"/>
                <a:gd name="T86" fmla="*/ 60 w 74"/>
                <a:gd name="T87" fmla="*/ 4 h 122"/>
                <a:gd name="T88" fmla="*/ 73 w 74"/>
                <a:gd name="T89" fmla="*/ 14 h 122"/>
                <a:gd name="T90" fmla="*/ 63 w 74"/>
                <a:gd name="T91"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122">
                  <a:moveTo>
                    <a:pt x="63" y="21"/>
                  </a:moveTo>
                  <a:lnTo>
                    <a:pt x="63" y="21"/>
                  </a:lnTo>
                  <a:cubicBezTo>
                    <a:pt x="61" y="18"/>
                    <a:pt x="58" y="15"/>
                    <a:pt x="54" y="13"/>
                  </a:cubicBezTo>
                  <a:cubicBezTo>
                    <a:pt x="50" y="11"/>
                    <a:pt x="45" y="10"/>
                    <a:pt x="39" y="10"/>
                  </a:cubicBezTo>
                  <a:cubicBezTo>
                    <a:pt x="36" y="10"/>
                    <a:pt x="34" y="10"/>
                    <a:pt x="31" y="11"/>
                  </a:cubicBezTo>
                  <a:cubicBezTo>
                    <a:pt x="28" y="12"/>
                    <a:pt x="25" y="13"/>
                    <a:pt x="23" y="15"/>
                  </a:cubicBezTo>
                  <a:cubicBezTo>
                    <a:pt x="20" y="17"/>
                    <a:pt x="18" y="19"/>
                    <a:pt x="17" y="22"/>
                  </a:cubicBezTo>
                  <a:cubicBezTo>
                    <a:pt x="15" y="25"/>
                    <a:pt x="15" y="28"/>
                    <a:pt x="15" y="32"/>
                  </a:cubicBezTo>
                  <a:cubicBezTo>
                    <a:pt x="15" y="35"/>
                    <a:pt x="15" y="38"/>
                    <a:pt x="17" y="41"/>
                  </a:cubicBezTo>
                  <a:cubicBezTo>
                    <a:pt x="18" y="43"/>
                    <a:pt x="20" y="45"/>
                    <a:pt x="22" y="47"/>
                  </a:cubicBezTo>
                  <a:cubicBezTo>
                    <a:pt x="25" y="49"/>
                    <a:pt x="27" y="50"/>
                    <a:pt x="30" y="51"/>
                  </a:cubicBezTo>
                  <a:cubicBezTo>
                    <a:pt x="33" y="52"/>
                    <a:pt x="36" y="53"/>
                    <a:pt x="40" y="54"/>
                  </a:cubicBezTo>
                  <a:cubicBezTo>
                    <a:pt x="44" y="56"/>
                    <a:pt x="48" y="57"/>
                    <a:pt x="52" y="59"/>
                  </a:cubicBezTo>
                  <a:cubicBezTo>
                    <a:pt x="56" y="60"/>
                    <a:pt x="60" y="62"/>
                    <a:pt x="63" y="65"/>
                  </a:cubicBezTo>
                  <a:cubicBezTo>
                    <a:pt x="66" y="67"/>
                    <a:pt x="69" y="70"/>
                    <a:pt x="71" y="74"/>
                  </a:cubicBezTo>
                  <a:cubicBezTo>
                    <a:pt x="73" y="78"/>
                    <a:pt x="74" y="83"/>
                    <a:pt x="74" y="88"/>
                  </a:cubicBezTo>
                  <a:cubicBezTo>
                    <a:pt x="74" y="94"/>
                    <a:pt x="73" y="99"/>
                    <a:pt x="71" y="103"/>
                  </a:cubicBezTo>
                  <a:cubicBezTo>
                    <a:pt x="69" y="108"/>
                    <a:pt x="66" y="111"/>
                    <a:pt x="62" y="114"/>
                  </a:cubicBezTo>
                  <a:cubicBezTo>
                    <a:pt x="59" y="117"/>
                    <a:pt x="55" y="119"/>
                    <a:pt x="50" y="120"/>
                  </a:cubicBezTo>
                  <a:cubicBezTo>
                    <a:pt x="46" y="121"/>
                    <a:pt x="41" y="122"/>
                    <a:pt x="36" y="122"/>
                  </a:cubicBezTo>
                  <a:cubicBezTo>
                    <a:pt x="33" y="122"/>
                    <a:pt x="29" y="121"/>
                    <a:pt x="26" y="121"/>
                  </a:cubicBezTo>
                  <a:cubicBezTo>
                    <a:pt x="22" y="120"/>
                    <a:pt x="19" y="119"/>
                    <a:pt x="16" y="118"/>
                  </a:cubicBezTo>
                  <a:cubicBezTo>
                    <a:pt x="13" y="116"/>
                    <a:pt x="10" y="114"/>
                    <a:pt x="7" y="112"/>
                  </a:cubicBezTo>
                  <a:cubicBezTo>
                    <a:pt x="4" y="110"/>
                    <a:pt x="2" y="107"/>
                    <a:pt x="0" y="105"/>
                  </a:cubicBezTo>
                  <a:lnTo>
                    <a:pt x="10" y="97"/>
                  </a:lnTo>
                  <a:cubicBezTo>
                    <a:pt x="12" y="101"/>
                    <a:pt x="16" y="105"/>
                    <a:pt x="21" y="107"/>
                  </a:cubicBezTo>
                  <a:cubicBezTo>
                    <a:pt x="25" y="110"/>
                    <a:pt x="30" y="112"/>
                    <a:pt x="37" y="112"/>
                  </a:cubicBezTo>
                  <a:cubicBezTo>
                    <a:pt x="39" y="112"/>
                    <a:pt x="42" y="111"/>
                    <a:pt x="46" y="110"/>
                  </a:cubicBezTo>
                  <a:cubicBezTo>
                    <a:pt x="49" y="109"/>
                    <a:pt x="51" y="108"/>
                    <a:pt x="54" y="106"/>
                  </a:cubicBezTo>
                  <a:cubicBezTo>
                    <a:pt x="56" y="104"/>
                    <a:pt x="58" y="102"/>
                    <a:pt x="60" y="99"/>
                  </a:cubicBezTo>
                  <a:cubicBezTo>
                    <a:pt x="61" y="96"/>
                    <a:pt x="62" y="93"/>
                    <a:pt x="62" y="89"/>
                  </a:cubicBezTo>
                  <a:cubicBezTo>
                    <a:pt x="62" y="85"/>
                    <a:pt x="61" y="82"/>
                    <a:pt x="60" y="79"/>
                  </a:cubicBezTo>
                  <a:cubicBezTo>
                    <a:pt x="58" y="76"/>
                    <a:pt x="56" y="74"/>
                    <a:pt x="54" y="72"/>
                  </a:cubicBezTo>
                  <a:cubicBezTo>
                    <a:pt x="51" y="71"/>
                    <a:pt x="48" y="69"/>
                    <a:pt x="45" y="68"/>
                  </a:cubicBezTo>
                  <a:cubicBezTo>
                    <a:pt x="41" y="67"/>
                    <a:pt x="38" y="65"/>
                    <a:pt x="34" y="64"/>
                  </a:cubicBezTo>
                  <a:cubicBezTo>
                    <a:pt x="30" y="63"/>
                    <a:pt x="26" y="62"/>
                    <a:pt x="23" y="60"/>
                  </a:cubicBezTo>
                  <a:cubicBezTo>
                    <a:pt x="19" y="59"/>
                    <a:pt x="16" y="57"/>
                    <a:pt x="13" y="54"/>
                  </a:cubicBezTo>
                  <a:cubicBezTo>
                    <a:pt x="10" y="52"/>
                    <a:pt x="7" y="49"/>
                    <a:pt x="5" y="45"/>
                  </a:cubicBezTo>
                  <a:cubicBezTo>
                    <a:pt x="4" y="41"/>
                    <a:pt x="3" y="37"/>
                    <a:pt x="3" y="32"/>
                  </a:cubicBezTo>
                  <a:cubicBezTo>
                    <a:pt x="3" y="26"/>
                    <a:pt x="4" y="21"/>
                    <a:pt x="6" y="17"/>
                  </a:cubicBezTo>
                  <a:cubicBezTo>
                    <a:pt x="8" y="13"/>
                    <a:pt x="11" y="10"/>
                    <a:pt x="15" y="7"/>
                  </a:cubicBezTo>
                  <a:cubicBezTo>
                    <a:pt x="18" y="5"/>
                    <a:pt x="22" y="3"/>
                    <a:pt x="27" y="2"/>
                  </a:cubicBezTo>
                  <a:cubicBezTo>
                    <a:pt x="31" y="0"/>
                    <a:pt x="36" y="0"/>
                    <a:pt x="40" y="0"/>
                  </a:cubicBezTo>
                  <a:cubicBezTo>
                    <a:pt x="48" y="0"/>
                    <a:pt x="54" y="1"/>
                    <a:pt x="60" y="4"/>
                  </a:cubicBezTo>
                  <a:cubicBezTo>
                    <a:pt x="66" y="7"/>
                    <a:pt x="70" y="10"/>
                    <a:pt x="73" y="14"/>
                  </a:cubicBezTo>
                  <a:lnTo>
                    <a:pt x="63" y="21"/>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102">
              <a:extLst>
                <a:ext uri="{FF2B5EF4-FFF2-40B4-BE49-F238E27FC236}">
                  <a16:creationId xmlns:a16="http://schemas.microsoft.com/office/drawing/2014/main" id="{302E590F-6442-4B32-BDB5-EEB7AC706417}"/>
                </a:ext>
              </a:extLst>
            </p:cNvPr>
            <p:cNvSpPr>
              <a:spLocks/>
            </p:cNvSpPr>
            <p:nvPr userDrawn="1"/>
          </p:nvSpPr>
          <p:spPr bwMode="auto">
            <a:xfrm>
              <a:off x="3790951" y="2465388"/>
              <a:ext cx="76200" cy="88900"/>
            </a:xfrm>
            <a:custGeom>
              <a:avLst/>
              <a:gdLst>
                <a:gd name="T0" fmla="*/ 104 w 104"/>
                <a:gd name="T1" fmla="*/ 100 h 122"/>
                <a:gd name="T2" fmla="*/ 104 w 104"/>
                <a:gd name="T3" fmla="*/ 100 h 122"/>
                <a:gd name="T4" fmla="*/ 97 w 104"/>
                <a:gd name="T5" fmla="*/ 108 h 122"/>
                <a:gd name="T6" fmla="*/ 87 w 104"/>
                <a:gd name="T7" fmla="*/ 115 h 122"/>
                <a:gd name="T8" fmla="*/ 75 w 104"/>
                <a:gd name="T9" fmla="*/ 120 h 122"/>
                <a:gd name="T10" fmla="*/ 60 w 104"/>
                <a:gd name="T11" fmla="*/ 122 h 122"/>
                <a:gd name="T12" fmla="*/ 36 w 104"/>
                <a:gd name="T13" fmla="*/ 117 h 122"/>
                <a:gd name="T14" fmla="*/ 17 w 104"/>
                <a:gd name="T15" fmla="*/ 105 h 122"/>
                <a:gd name="T16" fmla="*/ 4 w 104"/>
                <a:gd name="T17" fmla="*/ 85 h 122"/>
                <a:gd name="T18" fmla="*/ 0 w 104"/>
                <a:gd name="T19" fmla="*/ 61 h 122"/>
                <a:gd name="T20" fmla="*/ 4 w 104"/>
                <a:gd name="T21" fmla="*/ 36 h 122"/>
                <a:gd name="T22" fmla="*/ 17 w 104"/>
                <a:gd name="T23" fmla="*/ 17 h 122"/>
                <a:gd name="T24" fmla="*/ 36 w 104"/>
                <a:gd name="T25" fmla="*/ 4 h 122"/>
                <a:gd name="T26" fmla="*/ 60 w 104"/>
                <a:gd name="T27" fmla="*/ 0 h 122"/>
                <a:gd name="T28" fmla="*/ 73 w 104"/>
                <a:gd name="T29" fmla="*/ 1 h 122"/>
                <a:gd name="T30" fmla="*/ 85 w 104"/>
                <a:gd name="T31" fmla="*/ 5 h 122"/>
                <a:gd name="T32" fmla="*/ 94 w 104"/>
                <a:gd name="T33" fmla="*/ 11 h 122"/>
                <a:gd name="T34" fmla="*/ 102 w 104"/>
                <a:gd name="T35" fmla="*/ 18 h 122"/>
                <a:gd name="T36" fmla="*/ 92 w 104"/>
                <a:gd name="T37" fmla="*/ 26 h 122"/>
                <a:gd name="T38" fmla="*/ 87 w 104"/>
                <a:gd name="T39" fmla="*/ 20 h 122"/>
                <a:gd name="T40" fmla="*/ 80 w 104"/>
                <a:gd name="T41" fmla="*/ 15 h 122"/>
                <a:gd name="T42" fmla="*/ 71 w 104"/>
                <a:gd name="T43" fmla="*/ 12 h 122"/>
                <a:gd name="T44" fmla="*/ 61 w 104"/>
                <a:gd name="T45" fmla="*/ 10 h 122"/>
                <a:gd name="T46" fmla="*/ 40 w 104"/>
                <a:gd name="T47" fmla="*/ 14 h 122"/>
                <a:gd name="T48" fmla="*/ 25 w 104"/>
                <a:gd name="T49" fmla="*/ 25 h 122"/>
                <a:gd name="T50" fmla="*/ 16 w 104"/>
                <a:gd name="T51" fmla="*/ 41 h 122"/>
                <a:gd name="T52" fmla="*/ 12 w 104"/>
                <a:gd name="T53" fmla="*/ 61 h 122"/>
                <a:gd name="T54" fmla="*/ 16 w 104"/>
                <a:gd name="T55" fmla="*/ 80 h 122"/>
                <a:gd name="T56" fmla="*/ 25 w 104"/>
                <a:gd name="T57" fmla="*/ 96 h 122"/>
                <a:gd name="T58" fmla="*/ 40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7" y="115"/>
                  </a:cubicBezTo>
                  <a:cubicBezTo>
                    <a:pt x="83" y="117"/>
                    <a:pt x="79" y="119"/>
                    <a:pt x="75" y="120"/>
                  </a:cubicBezTo>
                  <a:cubicBezTo>
                    <a:pt x="70" y="121"/>
                    <a:pt x="66" y="122"/>
                    <a:pt x="60" y="122"/>
                  </a:cubicBezTo>
                  <a:cubicBezTo>
                    <a:pt x="52" y="122"/>
                    <a:pt x="44" y="120"/>
                    <a:pt x="36" y="117"/>
                  </a:cubicBezTo>
                  <a:cubicBezTo>
                    <a:pt x="29" y="114"/>
                    <a:pt x="22" y="110"/>
                    <a:pt x="17" y="105"/>
                  </a:cubicBezTo>
                  <a:cubicBezTo>
                    <a:pt x="12" y="99"/>
                    <a:pt x="7" y="93"/>
                    <a:pt x="4" y="85"/>
                  </a:cubicBezTo>
                  <a:cubicBezTo>
                    <a:pt x="1" y="78"/>
                    <a:pt x="0" y="70"/>
                    <a:pt x="0" y="61"/>
                  </a:cubicBezTo>
                  <a:cubicBezTo>
                    <a:pt x="0" y="52"/>
                    <a:pt x="1" y="44"/>
                    <a:pt x="4" y="36"/>
                  </a:cubicBezTo>
                  <a:cubicBezTo>
                    <a:pt x="7" y="29"/>
                    <a:pt x="12" y="22"/>
                    <a:pt x="17" y="17"/>
                  </a:cubicBezTo>
                  <a:cubicBezTo>
                    <a:pt x="23" y="12"/>
                    <a:pt x="29" y="7"/>
                    <a:pt x="36" y="4"/>
                  </a:cubicBezTo>
                  <a:cubicBezTo>
                    <a:pt x="44" y="1"/>
                    <a:pt x="52" y="0"/>
                    <a:pt x="60" y="0"/>
                  </a:cubicBezTo>
                  <a:cubicBezTo>
                    <a:pt x="65" y="0"/>
                    <a:pt x="69" y="0"/>
                    <a:pt x="73" y="1"/>
                  </a:cubicBezTo>
                  <a:cubicBezTo>
                    <a:pt x="77" y="2"/>
                    <a:pt x="81" y="3"/>
                    <a:pt x="85" y="5"/>
                  </a:cubicBezTo>
                  <a:cubicBezTo>
                    <a:pt x="88" y="6"/>
                    <a:pt x="91" y="8"/>
                    <a:pt x="94" y="11"/>
                  </a:cubicBezTo>
                  <a:cubicBezTo>
                    <a:pt x="97" y="13"/>
                    <a:pt x="100" y="15"/>
                    <a:pt x="102" y="18"/>
                  </a:cubicBezTo>
                  <a:lnTo>
                    <a:pt x="92" y="26"/>
                  </a:lnTo>
                  <a:cubicBezTo>
                    <a:pt x="91" y="24"/>
                    <a:pt x="89" y="22"/>
                    <a:pt x="87" y="20"/>
                  </a:cubicBezTo>
                  <a:cubicBezTo>
                    <a:pt x="85" y="18"/>
                    <a:pt x="83" y="16"/>
                    <a:pt x="80" y="15"/>
                  </a:cubicBezTo>
                  <a:cubicBezTo>
                    <a:pt x="77" y="14"/>
                    <a:pt x="74" y="12"/>
                    <a:pt x="71" y="12"/>
                  </a:cubicBezTo>
                  <a:cubicBezTo>
                    <a:pt x="68" y="11"/>
                    <a:pt x="64" y="10"/>
                    <a:pt x="61" y="10"/>
                  </a:cubicBezTo>
                  <a:cubicBezTo>
                    <a:pt x="53" y="10"/>
                    <a:pt x="46" y="12"/>
                    <a:pt x="40" y="14"/>
                  </a:cubicBezTo>
                  <a:cubicBezTo>
                    <a:pt x="34" y="17"/>
                    <a:pt x="29" y="21"/>
                    <a:pt x="25" y="25"/>
                  </a:cubicBezTo>
                  <a:cubicBezTo>
                    <a:pt x="21" y="30"/>
                    <a:pt x="18" y="35"/>
                    <a:pt x="16" y="41"/>
                  </a:cubicBezTo>
                  <a:cubicBezTo>
                    <a:pt x="13" y="48"/>
                    <a:pt x="12" y="54"/>
                    <a:pt x="12" y="61"/>
                  </a:cubicBezTo>
                  <a:cubicBezTo>
                    <a:pt x="12" y="68"/>
                    <a:pt x="13" y="74"/>
                    <a:pt x="16" y="80"/>
                  </a:cubicBezTo>
                  <a:cubicBezTo>
                    <a:pt x="18" y="86"/>
                    <a:pt x="21" y="92"/>
                    <a:pt x="25" y="96"/>
                  </a:cubicBezTo>
                  <a:cubicBezTo>
                    <a:pt x="29" y="101"/>
                    <a:pt x="35" y="105"/>
                    <a:pt x="40" y="107"/>
                  </a:cubicBezTo>
                  <a:cubicBezTo>
                    <a:pt x="46" y="110"/>
                    <a:pt x="53" y="111"/>
                    <a:pt x="61" y="111"/>
                  </a:cubicBezTo>
                  <a:cubicBezTo>
                    <a:pt x="67"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103">
              <a:extLst>
                <a:ext uri="{FF2B5EF4-FFF2-40B4-BE49-F238E27FC236}">
                  <a16:creationId xmlns:a16="http://schemas.microsoft.com/office/drawing/2014/main" id="{F8D5E8F3-2849-48E8-A095-F6F6ABD4CD84}"/>
                </a:ext>
              </a:extLst>
            </p:cNvPr>
            <p:cNvSpPr>
              <a:spLocks/>
            </p:cNvSpPr>
            <p:nvPr userDrawn="1"/>
          </p:nvSpPr>
          <p:spPr bwMode="auto">
            <a:xfrm>
              <a:off x="3886201" y="2466976"/>
              <a:ext cx="7938" cy="85725"/>
            </a:xfrm>
            <a:custGeom>
              <a:avLst/>
              <a:gdLst>
                <a:gd name="T0" fmla="*/ 0 w 12"/>
                <a:gd name="T1" fmla="*/ 0 h 116"/>
                <a:gd name="T2" fmla="*/ 0 w 12"/>
                <a:gd name="T3" fmla="*/ 0 h 116"/>
                <a:gd name="T4" fmla="*/ 12 w 12"/>
                <a:gd name="T5" fmla="*/ 0 h 116"/>
                <a:gd name="T6" fmla="*/ 12 w 12"/>
                <a:gd name="T7" fmla="*/ 116 h 116"/>
                <a:gd name="T8" fmla="*/ 0 w 12"/>
                <a:gd name="T9" fmla="*/ 116 h 116"/>
                <a:gd name="T10" fmla="*/ 0 w 12"/>
                <a:gd name="T11" fmla="*/ 0 h 116"/>
              </a:gdLst>
              <a:ahLst/>
              <a:cxnLst>
                <a:cxn ang="0">
                  <a:pos x="T0" y="T1"/>
                </a:cxn>
                <a:cxn ang="0">
                  <a:pos x="T2" y="T3"/>
                </a:cxn>
                <a:cxn ang="0">
                  <a:pos x="T4" y="T5"/>
                </a:cxn>
                <a:cxn ang="0">
                  <a:pos x="T6" y="T7"/>
                </a:cxn>
                <a:cxn ang="0">
                  <a:pos x="T8" y="T9"/>
                </a:cxn>
                <a:cxn ang="0">
                  <a:pos x="T10" y="T11"/>
                </a:cxn>
              </a:cxnLst>
              <a:rect l="0" t="0" r="r" b="b"/>
              <a:pathLst>
                <a:path w="12" h="116">
                  <a:moveTo>
                    <a:pt x="0" y="0"/>
                  </a:moveTo>
                  <a:lnTo>
                    <a:pt x="0" y="0"/>
                  </a:lnTo>
                  <a:lnTo>
                    <a:pt x="12" y="0"/>
                  </a:lnTo>
                  <a:lnTo>
                    <a:pt x="12" y="116"/>
                  </a:lnTo>
                  <a:lnTo>
                    <a:pt x="0" y="116"/>
                  </a:lnTo>
                  <a:lnTo>
                    <a:pt x="0" y="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104">
              <a:extLst>
                <a:ext uri="{FF2B5EF4-FFF2-40B4-BE49-F238E27FC236}">
                  <a16:creationId xmlns:a16="http://schemas.microsoft.com/office/drawing/2014/main" id="{BAEC7355-5C3A-409D-8DB3-3C6406884063}"/>
                </a:ext>
              </a:extLst>
            </p:cNvPr>
            <p:cNvSpPr>
              <a:spLocks/>
            </p:cNvSpPr>
            <p:nvPr userDrawn="1"/>
          </p:nvSpPr>
          <p:spPr bwMode="auto">
            <a:xfrm>
              <a:off x="3921126" y="2466976"/>
              <a:ext cx="53975"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105">
              <a:extLst>
                <a:ext uri="{FF2B5EF4-FFF2-40B4-BE49-F238E27FC236}">
                  <a16:creationId xmlns:a16="http://schemas.microsoft.com/office/drawing/2014/main" id="{8A00EEED-98D1-4366-83FC-7530AD93132B}"/>
                </a:ext>
              </a:extLst>
            </p:cNvPr>
            <p:cNvSpPr>
              <a:spLocks/>
            </p:cNvSpPr>
            <p:nvPr userDrawn="1"/>
          </p:nvSpPr>
          <p:spPr bwMode="auto">
            <a:xfrm>
              <a:off x="3997326" y="2466976"/>
              <a:ext cx="68263" cy="85725"/>
            </a:xfrm>
            <a:custGeom>
              <a:avLst/>
              <a:gdLst>
                <a:gd name="T0" fmla="*/ 82 w 94"/>
                <a:gd name="T1" fmla="*/ 99 h 116"/>
                <a:gd name="T2" fmla="*/ 82 w 94"/>
                <a:gd name="T3" fmla="*/ 99 h 116"/>
                <a:gd name="T4" fmla="*/ 82 w 94"/>
                <a:gd name="T5" fmla="*/ 99 h 116"/>
                <a:gd name="T6" fmla="*/ 82 w 94"/>
                <a:gd name="T7" fmla="*/ 0 h 116"/>
                <a:gd name="T8" fmla="*/ 94 w 94"/>
                <a:gd name="T9" fmla="*/ 0 h 116"/>
                <a:gd name="T10" fmla="*/ 94 w 94"/>
                <a:gd name="T11" fmla="*/ 116 h 116"/>
                <a:gd name="T12" fmla="*/ 79 w 94"/>
                <a:gd name="T13" fmla="*/ 116 h 116"/>
                <a:gd name="T14" fmla="*/ 12 w 94"/>
                <a:gd name="T15" fmla="*/ 16 h 116"/>
                <a:gd name="T16" fmla="*/ 12 w 94"/>
                <a:gd name="T17" fmla="*/ 16 h 116"/>
                <a:gd name="T18" fmla="*/ 12 w 94"/>
                <a:gd name="T19" fmla="*/ 116 h 116"/>
                <a:gd name="T20" fmla="*/ 0 w 94"/>
                <a:gd name="T21" fmla="*/ 116 h 116"/>
                <a:gd name="T22" fmla="*/ 0 w 94"/>
                <a:gd name="T23" fmla="*/ 0 h 116"/>
                <a:gd name="T24" fmla="*/ 14 w 94"/>
                <a:gd name="T25" fmla="*/ 0 h 116"/>
                <a:gd name="T26" fmla="*/ 82 w 94"/>
                <a:gd name="T27" fmla="*/ 9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4" h="116">
                  <a:moveTo>
                    <a:pt x="82" y="99"/>
                  </a:moveTo>
                  <a:lnTo>
                    <a:pt x="82" y="99"/>
                  </a:lnTo>
                  <a:lnTo>
                    <a:pt x="82" y="99"/>
                  </a:lnTo>
                  <a:lnTo>
                    <a:pt x="82" y="0"/>
                  </a:lnTo>
                  <a:lnTo>
                    <a:pt x="94" y="0"/>
                  </a:lnTo>
                  <a:lnTo>
                    <a:pt x="94" y="116"/>
                  </a:lnTo>
                  <a:lnTo>
                    <a:pt x="79" y="116"/>
                  </a:lnTo>
                  <a:lnTo>
                    <a:pt x="12" y="16"/>
                  </a:lnTo>
                  <a:lnTo>
                    <a:pt x="12" y="16"/>
                  </a:lnTo>
                  <a:lnTo>
                    <a:pt x="12" y="116"/>
                  </a:lnTo>
                  <a:lnTo>
                    <a:pt x="0" y="116"/>
                  </a:lnTo>
                  <a:lnTo>
                    <a:pt x="0" y="0"/>
                  </a:lnTo>
                  <a:lnTo>
                    <a:pt x="14" y="0"/>
                  </a:lnTo>
                  <a:lnTo>
                    <a:pt x="82" y="99"/>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106">
              <a:extLst>
                <a:ext uri="{FF2B5EF4-FFF2-40B4-BE49-F238E27FC236}">
                  <a16:creationId xmlns:a16="http://schemas.microsoft.com/office/drawing/2014/main" id="{9D4E103B-F769-4F42-96B6-655C33E8B21E}"/>
                </a:ext>
              </a:extLst>
            </p:cNvPr>
            <p:cNvSpPr>
              <a:spLocks/>
            </p:cNvSpPr>
            <p:nvPr userDrawn="1"/>
          </p:nvSpPr>
          <p:spPr bwMode="auto">
            <a:xfrm>
              <a:off x="4087813" y="2465388"/>
              <a:ext cx="74613" cy="88900"/>
            </a:xfrm>
            <a:custGeom>
              <a:avLst/>
              <a:gdLst>
                <a:gd name="T0" fmla="*/ 104 w 104"/>
                <a:gd name="T1" fmla="*/ 100 h 122"/>
                <a:gd name="T2" fmla="*/ 104 w 104"/>
                <a:gd name="T3" fmla="*/ 100 h 122"/>
                <a:gd name="T4" fmla="*/ 97 w 104"/>
                <a:gd name="T5" fmla="*/ 108 h 122"/>
                <a:gd name="T6" fmla="*/ 88 w 104"/>
                <a:gd name="T7" fmla="*/ 115 h 122"/>
                <a:gd name="T8" fmla="*/ 75 w 104"/>
                <a:gd name="T9" fmla="*/ 120 h 122"/>
                <a:gd name="T10" fmla="*/ 61 w 104"/>
                <a:gd name="T11" fmla="*/ 122 h 122"/>
                <a:gd name="T12" fmla="*/ 37 w 104"/>
                <a:gd name="T13" fmla="*/ 117 h 122"/>
                <a:gd name="T14" fmla="*/ 17 w 104"/>
                <a:gd name="T15" fmla="*/ 105 h 122"/>
                <a:gd name="T16" fmla="*/ 5 w 104"/>
                <a:gd name="T17" fmla="*/ 85 h 122"/>
                <a:gd name="T18" fmla="*/ 0 w 104"/>
                <a:gd name="T19" fmla="*/ 61 h 122"/>
                <a:gd name="T20" fmla="*/ 5 w 104"/>
                <a:gd name="T21" fmla="*/ 36 h 122"/>
                <a:gd name="T22" fmla="*/ 18 w 104"/>
                <a:gd name="T23" fmla="*/ 17 h 122"/>
                <a:gd name="T24" fmla="*/ 37 w 104"/>
                <a:gd name="T25" fmla="*/ 4 h 122"/>
                <a:gd name="T26" fmla="*/ 61 w 104"/>
                <a:gd name="T27" fmla="*/ 0 h 122"/>
                <a:gd name="T28" fmla="*/ 73 w 104"/>
                <a:gd name="T29" fmla="*/ 1 h 122"/>
                <a:gd name="T30" fmla="*/ 85 w 104"/>
                <a:gd name="T31" fmla="*/ 5 h 122"/>
                <a:gd name="T32" fmla="*/ 95 w 104"/>
                <a:gd name="T33" fmla="*/ 11 h 122"/>
                <a:gd name="T34" fmla="*/ 102 w 104"/>
                <a:gd name="T35" fmla="*/ 18 h 122"/>
                <a:gd name="T36" fmla="*/ 92 w 104"/>
                <a:gd name="T37" fmla="*/ 26 h 122"/>
                <a:gd name="T38" fmla="*/ 88 w 104"/>
                <a:gd name="T39" fmla="*/ 20 h 122"/>
                <a:gd name="T40" fmla="*/ 80 w 104"/>
                <a:gd name="T41" fmla="*/ 15 h 122"/>
                <a:gd name="T42" fmla="*/ 72 w 104"/>
                <a:gd name="T43" fmla="*/ 12 h 122"/>
                <a:gd name="T44" fmla="*/ 61 w 104"/>
                <a:gd name="T45" fmla="*/ 10 h 122"/>
                <a:gd name="T46" fmla="*/ 41 w 104"/>
                <a:gd name="T47" fmla="*/ 14 h 122"/>
                <a:gd name="T48" fmla="*/ 26 w 104"/>
                <a:gd name="T49" fmla="*/ 25 h 122"/>
                <a:gd name="T50" fmla="*/ 16 w 104"/>
                <a:gd name="T51" fmla="*/ 41 h 122"/>
                <a:gd name="T52" fmla="*/ 13 w 104"/>
                <a:gd name="T53" fmla="*/ 61 h 122"/>
                <a:gd name="T54" fmla="*/ 16 w 104"/>
                <a:gd name="T55" fmla="*/ 80 h 122"/>
                <a:gd name="T56" fmla="*/ 26 w 104"/>
                <a:gd name="T57" fmla="*/ 96 h 122"/>
                <a:gd name="T58" fmla="*/ 41 w 104"/>
                <a:gd name="T59" fmla="*/ 107 h 122"/>
                <a:gd name="T60" fmla="*/ 61 w 104"/>
                <a:gd name="T61" fmla="*/ 111 h 122"/>
                <a:gd name="T62" fmla="*/ 80 w 104"/>
                <a:gd name="T63" fmla="*/ 107 h 122"/>
                <a:gd name="T64" fmla="*/ 95 w 104"/>
                <a:gd name="T65" fmla="*/ 94 h 122"/>
                <a:gd name="T66" fmla="*/ 104 w 104"/>
                <a:gd name="T67"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22">
                  <a:moveTo>
                    <a:pt x="104" y="100"/>
                  </a:moveTo>
                  <a:lnTo>
                    <a:pt x="104" y="100"/>
                  </a:lnTo>
                  <a:cubicBezTo>
                    <a:pt x="102" y="103"/>
                    <a:pt x="100" y="106"/>
                    <a:pt x="97" y="108"/>
                  </a:cubicBezTo>
                  <a:cubicBezTo>
                    <a:pt x="94" y="111"/>
                    <a:pt x="91" y="113"/>
                    <a:pt x="88" y="115"/>
                  </a:cubicBezTo>
                  <a:cubicBezTo>
                    <a:pt x="84" y="117"/>
                    <a:pt x="80" y="119"/>
                    <a:pt x="75" y="120"/>
                  </a:cubicBezTo>
                  <a:cubicBezTo>
                    <a:pt x="71" y="121"/>
                    <a:pt x="66" y="122"/>
                    <a:pt x="61" y="122"/>
                  </a:cubicBezTo>
                  <a:cubicBezTo>
                    <a:pt x="52" y="122"/>
                    <a:pt x="44" y="120"/>
                    <a:pt x="37" y="117"/>
                  </a:cubicBezTo>
                  <a:cubicBezTo>
                    <a:pt x="29" y="114"/>
                    <a:pt x="23" y="110"/>
                    <a:pt x="17" y="105"/>
                  </a:cubicBezTo>
                  <a:cubicBezTo>
                    <a:pt x="12" y="99"/>
                    <a:pt x="8" y="93"/>
                    <a:pt x="5" y="85"/>
                  </a:cubicBezTo>
                  <a:cubicBezTo>
                    <a:pt x="2" y="78"/>
                    <a:pt x="0" y="70"/>
                    <a:pt x="0" y="61"/>
                  </a:cubicBezTo>
                  <a:cubicBezTo>
                    <a:pt x="0" y="52"/>
                    <a:pt x="2" y="44"/>
                    <a:pt x="5" y="36"/>
                  </a:cubicBezTo>
                  <a:cubicBezTo>
                    <a:pt x="8" y="29"/>
                    <a:pt x="12" y="22"/>
                    <a:pt x="18" y="17"/>
                  </a:cubicBezTo>
                  <a:cubicBezTo>
                    <a:pt x="23" y="12"/>
                    <a:pt x="30" y="7"/>
                    <a:pt x="37" y="4"/>
                  </a:cubicBezTo>
                  <a:cubicBezTo>
                    <a:pt x="44" y="1"/>
                    <a:pt x="52" y="0"/>
                    <a:pt x="61" y="0"/>
                  </a:cubicBezTo>
                  <a:cubicBezTo>
                    <a:pt x="65" y="0"/>
                    <a:pt x="69" y="0"/>
                    <a:pt x="73" y="1"/>
                  </a:cubicBezTo>
                  <a:cubicBezTo>
                    <a:pt x="78" y="2"/>
                    <a:pt x="81" y="3"/>
                    <a:pt x="85" y="5"/>
                  </a:cubicBezTo>
                  <a:cubicBezTo>
                    <a:pt x="89" y="6"/>
                    <a:pt x="92" y="8"/>
                    <a:pt x="95" y="11"/>
                  </a:cubicBezTo>
                  <a:cubicBezTo>
                    <a:pt x="98" y="13"/>
                    <a:pt x="100" y="15"/>
                    <a:pt x="102" y="18"/>
                  </a:cubicBezTo>
                  <a:lnTo>
                    <a:pt x="92" y="26"/>
                  </a:lnTo>
                  <a:cubicBezTo>
                    <a:pt x="91" y="24"/>
                    <a:pt x="90" y="22"/>
                    <a:pt x="88" y="20"/>
                  </a:cubicBezTo>
                  <a:cubicBezTo>
                    <a:pt x="86" y="18"/>
                    <a:pt x="83" y="16"/>
                    <a:pt x="80" y="15"/>
                  </a:cubicBezTo>
                  <a:cubicBezTo>
                    <a:pt x="78" y="14"/>
                    <a:pt x="75" y="12"/>
                    <a:pt x="72" y="12"/>
                  </a:cubicBezTo>
                  <a:cubicBezTo>
                    <a:pt x="68" y="11"/>
                    <a:pt x="65" y="10"/>
                    <a:pt x="61" y="10"/>
                  </a:cubicBezTo>
                  <a:cubicBezTo>
                    <a:pt x="54" y="10"/>
                    <a:pt x="47" y="12"/>
                    <a:pt x="41" y="14"/>
                  </a:cubicBezTo>
                  <a:cubicBezTo>
                    <a:pt x="35" y="17"/>
                    <a:pt x="30" y="21"/>
                    <a:pt x="26" y="25"/>
                  </a:cubicBezTo>
                  <a:cubicBezTo>
                    <a:pt x="22" y="30"/>
                    <a:pt x="18" y="35"/>
                    <a:pt x="16" y="41"/>
                  </a:cubicBezTo>
                  <a:cubicBezTo>
                    <a:pt x="14" y="48"/>
                    <a:pt x="13" y="54"/>
                    <a:pt x="13" y="61"/>
                  </a:cubicBezTo>
                  <a:cubicBezTo>
                    <a:pt x="13" y="68"/>
                    <a:pt x="14" y="74"/>
                    <a:pt x="16" y="80"/>
                  </a:cubicBezTo>
                  <a:cubicBezTo>
                    <a:pt x="18" y="86"/>
                    <a:pt x="22" y="92"/>
                    <a:pt x="26" y="96"/>
                  </a:cubicBezTo>
                  <a:cubicBezTo>
                    <a:pt x="30" y="101"/>
                    <a:pt x="35" y="105"/>
                    <a:pt x="41" y="107"/>
                  </a:cubicBezTo>
                  <a:cubicBezTo>
                    <a:pt x="47" y="110"/>
                    <a:pt x="54" y="111"/>
                    <a:pt x="61" y="111"/>
                  </a:cubicBezTo>
                  <a:cubicBezTo>
                    <a:pt x="68" y="111"/>
                    <a:pt x="74" y="110"/>
                    <a:pt x="80" y="107"/>
                  </a:cubicBezTo>
                  <a:cubicBezTo>
                    <a:pt x="86" y="105"/>
                    <a:pt x="91" y="100"/>
                    <a:pt x="95" y="94"/>
                  </a:cubicBezTo>
                  <a:lnTo>
                    <a:pt x="104" y="100"/>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107">
              <a:extLst>
                <a:ext uri="{FF2B5EF4-FFF2-40B4-BE49-F238E27FC236}">
                  <a16:creationId xmlns:a16="http://schemas.microsoft.com/office/drawing/2014/main" id="{D51633D3-8AC2-4F41-A9F8-D231BF5E6EE2}"/>
                </a:ext>
              </a:extLst>
            </p:cNvPr>
            <p:cNvSpPr>
              <a:spLocks/>
            </p:cNvSpPr>
            <p:nvPr userDrawn="1"/>
          </p:nvSpPr>
          <p:spPr bwMode="auto">
            <a:xfrm>
              <a:off x="4183063" y="2466976"/>
              <a:ext cx="52388" cy="85725"/>
            </a:xfrm>
            <a:custGeom>
              <a:avLst/>
              <a:gdLst>
                <a:gd name="T0" fmla="*/ 12 w 74"/>
                <a:gd name="T1" fmla="*/ 105 h 116"/>
                <a:gd name="T2" fmla="*/ 12 w 74"/>
                <a:gd name="T3" fmla="*/ 105 h 116"/>
                <a:gd name="T4" fmla="*/ 74 w 74"/>
                <a:gd name="T5" fmla="*/ 105 h 116"/>
                <a:gd name="T6" fmla="*/ 74 w 74"/>
                <a:gd name="T7" fmla="*/ 116 h 116"/>
                <a:gd name="T8" fmla="*/ 0 w 74"/>
                <a:gd name="T9" fmla="*/ 116 h 116"/>
                <a:gd name="T10" fmla="*/ 0 w 74"/>
                <a:gd name="T11" fmla="*/ 0 h 116"/>
                <a:gd name="T12" fmla="*/ 72 w 74"/>
                <a:gd name="T13" fmla="*/ 0 h 116"/>
                <a:gd name="T14" fmla="*/ 72 w 74"/>
                <a:gd name="T15" fmla="*/ 10 h 116"/>
                <a:gd name="T16" fmla="*/ 12 w 74"/>
                <a:gd name="T17" fmla="*/ 10 h 116"/>
                <a:gd name="T18" fmla="*/ 12 w 74"/>
                <a:gd name="T19" fmla="*/ 50 h 116"/>
                <a:gd name="T20" fmla="*/ 68 w 74"/>
                <a:gd name="T21" fmla="*/ 50 h 116"/>
                <a:gd name="T22" fmla="*/ 68 w 74"/>
                <a:gd name="T23" fmla="*/ 61 h 116"/>
                <a:gd name="T24" fmla="*/ 12 w 74"/>
                <a:gd name="T25" fmla="*/ 61 h 116"/>
                <a:gd name="T26" fmla="*/ 12 w 74"/>
                <a:gd name="T27" fmla="*/ 10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116">
                  <a:moveTo>
                    <a:pt x="12" y="105"/>
                  </a:moveTo>
                  <a:lnTo>
                    <a:pt x="12" y="105"/>
                  </a:lnTo>
                  <a:lnTo>
                    <a:pt x="74" y="105"/>
                  </a:lnTo>
                  <a:lnTo>
                    <a:pt x="74" y="116"/>
                  </a:lnTo>
                  <a:lnTo>
                    <a:pt x="0" y="116"/>
                  </a:lnTo>
                  <a:lnTo>
                    <a:pt x="0" y="0"/>
                  </a:lnTo>
                  <a:lnTo>
                    <a:pt x="72" y="0"/>
                  </a:lnTo>
                  <a:lnTo>
                    <a:pt x="72" y="10"/>
                  </a:lnTo>
                  <a:lnTo>
                    <a:pt x="12" y="10"/>
                  </a:lnTo>
                  <a:lnTo>
                    <a:pt x="12" y="50"/>
                  </a:lnTo>
                  <a:lnTo>
                    <a:pt x="68" y="50"/>
                  </a:lnTo>
                  <a:lnTo>
                    <a:pt x="68" y="61"/>
                  </a:lnTo>
                  <a:lnTo>
                    <a:pt x="12" y="61"/>
                  </a:lnTo>
                  <a:lnTo>
                    <a:pt x="12" y="105"/>
                  </a:lnTo>
                  <a:close/>
                </a:path>
              </a:pathLst>
            </a:custGeom>
            <a:solidFill>
              <a:srgbClr val="6FA6D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a:extLst>
              <a:ext uri="{FF2B5EF4-FFF2-40B4-BE49-F238E27FC236}">
                <a16:creationId xmlns:a16="http://schemas.microsoft.com/office/drawing/2014/main" id="{E218155D-D7BA-4591-BAD3-A1C1B55DD5F1}"/>
              </a:ext>
            </a:extLst>
          </p:cNvPr>
          <p:cNvSpPr>
            <a:spLocks noGrp="1"/>
          </p:cNvSpPr>
          <p:nvPr>
            <p:ph type="title"/>
          </p:nvPr>
        </p:nvSpPr>
        <p:spPr>
          <a:xfrm>
            <a:off x="838200" y="231581"/>
            <a:ext cx="10515600" cy="889008"/>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FFC780D5-B73C-4B2C-9016-1DA6F9C36C02}"/>
              </a:ext>
            </a:extLst>
          </p:cNvPr>
          <p:cNvSpPr>
            <a:spLocks noGrp="1"/>
          </p:cNvSpPr>
          <p:nvPr>
            <p:ph type="body" idx="1"/>
          </p:nvPr>
        </p:nvSpPr>
        <p:spPr>
          <a:xfrm>
            <a:off x="838200" y="1409702"/>
            <a:ext cx="10515600" cy="476726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D80865CA-92D0-402B-B940-ED73606D8EB5}"/>
              </a:ext>
            </a:extLst>
          </p:cNvPr>
          <p:cNvCxnSpPr>
            <a:cxnSpLocks/>
          </p:cNvCxnSpPr>
          <p:nvPr userDrawn="1"/>
        </p:nvCxnSpPr>
        <p:spPr>
          <a:xfrm>
            <a:off x="2298700" y="6391275"/>
            <a:ext cx="9073387" cy="0"/>
          </a:xfrm>
          <a:prstGeom prst="line">
            <a:avLst/>
          </a:prstGeom>
          <a:noFill/>
          <a:ln w="15875" cap="flat" cmpd="sng" algn="ctr">
            <a:solidFill>
              <a:srgbClr val="7C7D7F"/>
            </a:solidFill>
            <a:prstDash val="solid"/>
            <a:miter lim="800000"/>
          </a:ln>
          <a:effectLst/>
        </p:spPr>
      </p:cxnSp>
      <p:sp>
        <p:nvSpPr>
          <p:cNvPr id="11" name="Slide Number Placeholder 5">
            <a:extLst>
              <a:ext uri="{FF2B5EF4-FFF2-40B4-BE49-F238E27FC236}">
                <a16:creationId xmlns:a16="http://schemas.microsoft.com/office/drawing/2014/main" id="{ADA37D6F-AC14-4E2F-B41E-F9C37D8C25E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52BA02-308A-E742-A9C8-F5D09F7239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B8BC171-C89D-4B3C-8876-8D98B897A9D4}"/>
              </a:ext>
            </a:extLst>
          </p:cNvPr>
          <p:cNvSpPr/>
          <p:nvPr userDrawn="1"/>
        </p:nvSpPr>
        <p:spPr>
          <a:xfrm>
            <a:off x="9045288" y="6415802"/>
            <a:ext cx="216758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0">
                      <a:srgbClr val="7C7D7F"/>
                    </a:gs>
                    <a:gs pos="100000">
                      <a:srgbClr val="7C7D7F"/>
                    </a:gs>
                  </a:gsLst>
                  <a:lin ang="5400000" scaled="1"/>
                </a:gradFill>
                <a:effectLst/>
                <a:uLnTx/>
                <a:uFillTx/>
                <a:latin typeface="Arial" panose="020B0604020202020204" pitchFamily="34" charset="0"/>
                <a:ea typeface="+mn-ea"/>
                <a:cs typeface="Arial" panose="020B0604020202020204" pitchFamily="34" charset="0"/>
              </a:rPr>
              <a:t>brain-</a:t>
            </a:r>
            <a:r>
              <a:rPr kumimoji="0" lang="en-US" sz="1000" b="0" i="0" u="none" strike="noStrike" kern="1200" cap="none" spc="0" normalizeH="0" baseline="0" noProof="0" err="1">
                <a:ln>
                  <a:noFill/>
                </a:ln>
                <a:gradFill>
                  <a:gsLst>
                    <a:gs pos="0">
                      <a:srgbClr val="7C7D7F"/>
                    </a:gs>
                    <a:gs pos="100000">
                      <a:srgbClr val="7C7D7F"/>
                    </a:gs>
                  </a:gsLst>
                  <a:lin ang="5400000" scaled="1"/>
                </a:gradFill>
                <a:effectLst/>
                <a:uLnTx/>
                <a:uFillTx/>
                <a:latin typeface="Arial" panose="020B0604020202020204" pitchFamily="34" charset="0"/>
                <a:ea typeface="+mn-ea"/>
                <a:cs typeface="Arial" panose="020B0604020202020204" pitchFamily="34" charset="0"/>
              </a:rPr>
              <a:t>map.org</a:t>
            </a:r>
            <a:r>
              <a:rPr kumimoji="0" lang="en-US" sz="1000" b="0" i="0" u="none" strike="noStrike" kern="1200" cap="none" spc="0" normalizeH="0" baseline="0" noProof="0">
                <a:ln>
                  <a:noFill/>
                </a:ln>
                <a:gradFill>
                  <a:gsLst>
                    <a:gs pos="0">
                      <a:srgbClr val="7C7D7F"/>
                    </a:gs>
                    <a:gs pos="100000">
                      <a:srgbClr val="7C7D7F"/>
                    </a:gs>
                  </a:gsLst>
                  <a:lin ang="5400000" scaled="1"/>
                </a:gradFill>
                <a:effectLst/>
                <a:uLnTx/>
                <a:uFillTx/>
                <a:latin typeface="Arial" panose="020B0604020202020204" pitchFamily="34" charset="0"/>
                <a:ea typeface="+mn-ea"/>
                <a:cs typeface="Arial" panose="020B0604020202020204" pitchFamily="34" charset="0"/>
              </a:rPr>
              <a:t> | alleninstitute.org    </a:t>
            </a:r>
          </a:p>
        </p:txBody>
      </p:sp>
    </p:spTree>
    <p:extLst>
      <p:ext uri="{BB962C8B-B14F-4D97-AF65-F5344CB8AC3E}">
        <p14:creationId xmlns:p14="http://schemas.microsoft.com/office/powerpoint/2010/main" val="215964949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12" r:id="rId37"/>
    <p:sldLayoutId id="2147483714" r:id="rId38"/>
  </p:sldLayoutIdLst>
  <p:hf sldNum="0" hdr="0" ftr="0" dt="0"/>
  <p:txStyles>
    <p:titleStyle>
      <a:lvl1pPr marL="0" algn="l" defTabSz="914400" rtl="0" eaLnBrk="1" latinLnBrk="0" hangingPunct="1">
        <a:lnSpc>
          <a:spcPct val="90000"/>
        </a:lnSpc>
        <a:spcBef>
          <a:spcPct val="0"/>
        </a:spcBef>
        <a:buNone/>
        <a:defRPr lang="en-US" sz="4000" b="1" kern="1200" spc="100" dirty="0">
          <a:solidFill>
            <a:srgbClr val="003057"/>
          </a:solidFill>
          <a:latin typeface="Arial" charset="0"/>
          <a:ea typeface="+mj-ea"/>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3.xml"/><Relationship Id="rId1" Type="http://schemas.openxmlformats.org/officeDocument/2006/relationships/video" Target="https://www.youtube.com/embed/1Qpi3demOwk?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9.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13" Type="http://schemas.openxmlformats.org/officeDocument/2006/relationships/customXml" Target="../ink/ink1.xml"/><Relationship Id="rId18" Type="http://schemas.openxmlformats.org/officeDocument/2006/relationships/image" Target="../media/image25.png"/><Relationship Id="rId26" Type="http://schemas.openxmlformats.org/officeDocument/2006/relationships/image" Target="../media/image29.png"/><Relationship Id="rId39" Type="http://schemas.openxmlformats.org/officeDocument/2006/relationships/customXml" Target="../ink/ink14.xml"/><Relationship Id="rId21" Type="http://schemas.openxmlformats.org/officeDocument/2006/relationships/customXml" Target="../ink/ink5.xml"/><Relationship Id="rId34" Type="http://schemas.openxmlformats.org/officeDocument/2006/relationships/image" Target="../media/image33.pn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customXml" Target="../ink/ink3.xml"/><Relationship Id="rId25" Type="http://schemas.openxmlformats.org/officeDocument/2006/relationships/customXml" Target="../ink/ink7.xml"/><Relationship Id="rId33" Type="http://schemas.openxmlformats.org/officeDocument/2006/relationships/customXml" Target="../ink/ink11.xml"/><Relationship Id="rId38"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6.png"/><Relationship Id="rId29" Type="http://schemas.openxmlformats.org/officeDocument/2006/relationships/customXml" Target="../ink/ink9.xml"/><Relationship Id="rId1" Type="http://schemas.openxmlformats.org/officeDocument/2006/relationships/slideLayout" Target="../slideLayouts/slideLayout43.xml"/><Relationship Id="rId6" Type="http://schemas.openxmlformats.org/officeDocument/2006/relationships/image" Target="../media/image12.jpeg"/><Relationship Id="rId11" Type="http://schemas.openxmlformats.org/officeDocument/2006/relationships/image" Target="../media/image21.jpeg"/><Relationship Id="rId24" Type="http://schemas.openxmlformats.org/officeDocument/2006/relationships/image" Target="../media/image28.png"/><Relationship Id="rId32" Type="http://schemas.openxmlformats.org/officeDocument/2006/relationships/image" Target="../media/image32.png"/><Relationship Id="rId37" Type="http://schemas.openxmlformats.org/officeDocument/2006/relationships/customXml" Target="../ink/ink13.xml"/><Relationship Id="rId40" Type="http://schemas.openxmlformats.org/officeDocument/2006/relationships/image" Target="../media/image36.png"/><Relationship Id="rId5" Type="http://schemas.openxmlformats.org/officeDocument/2006/relationships/image" Target="../media/image16.jpeg"/><Relationship Id="rId15" Type="http://schemas.openxmlformats.org/officeDocument/2006/relationships/customXml" Target="../ink/ink2.xml"/><Relationship Id="rId23" Type="http://schemas.openxmlformats.org/officeDocument/2006/relationships/customXml" Target="../ink/ink6.xml"/><Relationship Id="rId28" Type="http://schemas.openxmlformats.org/officeDocument/2006/relationships/image" Target="../media/image30.png"/><Relationship Id="rId36" Type="http://schemas.openxmlformats.org/officeDocument/2006/relationships/image" Target="../media/image34.png"/><Relationship Id="rId10" Type="http://schemas.openxmlformats.org/officeDocument/2006/relationships/image" Target="../media/image20.jpeg"/><Relationship Id="rId19" Type="http://schemas.openxmlformats.org/officeDocument/2006/relationships/customXml" Target="../ink/ink4.xml"/><Relationship Id="rId31" Type="http://schemas.openxmlformats.org/officeDocument/2006/relationships/customXml" Target="../ink/ink10.xml"/><Relationship Id="rId4" Type="http://schemas.openxmlformats.org/officeDocument/2006/relationships/image" Target="../media/image15.jpeg"/><Relationship Id="rId9" Type="http://schemas.openxmlformats.org/officeDocument/2006/relationships/image" Target="../media/image19.jpe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customXml" Target="../ink/ink8.xml"/><Relationship Id="rId30" Type="http://schemas.openxmlformats.org/officeDocument/2006/relationships/image" Target="../media/image31.png"/><Relationship Id="rId35" Type="http://schemas.openxmlformats.org/officeDocument/2006/relationships/customXml" Target="../ink/ink12.xml"/><Relationship Id="rId8" Type="http://schemas.openxmlformats.org/officeDocument/2006/relationships/image" Target="../media/image18.jpeg"/><Relationship Id="rId3" Type="http://schemas.openxmlformats.org/officeDocument/2006/relationships/image" Target="../media/image14.jpeg"/></Relationships>
</file>

<file path=ppt/slides/_rels/slide7.xml.rels><?xml version="1.0" encoding="UTF-8" standalone="yes"?>
<Relationships xmlns="http://schemas.openxmlformats.org/package/2006/relationships"><Relationship Id="rId13" Type="http://schemas.openxmlformats.org/officeDocument/2006/relationships/customXml" Target="../ink/ink16.xml"/><Relationship Id="rId18" Type="http://schemas.openxmlformats.org/officeDocument/2006/relationships/image" Target="../media/image46.png"/><Relationship Id="rId26" Type="http://schemas.openxmlformats.org/officeDocument/2006/relationships/image" Target="../media/image50.png"/><Relationship Id="rId39" Type="http://schemas.openxmlformats.org/officeDocument/2006/relationships/image" Target="../media/image56.png"/><Relationship Id="rId21" Type="http://schemas.openxmlformats.org/officeDocument/2006/relationships/customXml" Target="../ink/ink20.xml"/><Relationship Id="rId34" Type="http://schemas.openxmlformats.org/officeDocument/2006/relationships/image" Target="../media/image54.png"/><Relationship Id="rId7" Type="http://schemas.openxmlformats.org/officeDocument/2006/relationships/image" Target="../media/image41.jpeg"/><Relationship Id="rId12" Type="http://schemas.openxmlformats.org/officeDocument/2006/relationships/image" Target="../media/image31.png"/><Relationship Id="rId17" Type="http://schemas.openxmlformats.org/officeDocument/2006/relationships/customXml" Target="../ink/ink18.xml"/><Relationship Id="rId25" Type="http://schemas.openxmlformats.org/officeDocument/2006/relationships/customXml" Target="../ink/ink22.xml"/><Relationship Id="rId33" Type="http://schemas.openxmlformats.org/officeDocument/2006/relationships/customXml" Target="../ink/ink26.xml"/><Relationship Id="rId38" Type="http://schemas.openxmlformats.org/officeDocument/2006/relationships/customXml" Target="../ink/ink28.xml"/><Relationship Id="rId2" Type="http://schemas.openxmlformats.org/officeDocument/2006/relationships/notesSlide" Target="../notesSlides/notesSlide5.xml"/><Relationship Id="rId16" Type="http://schemas.openxmlformats.org/officeDocument/2006/relationships/image" Target="../media/image45.png"/><Relationship Id="rId20" Type="http://schemas.openxmlformats.org/officeDocument/2006/relationships/image" Target="../media/image47.png"/><Relationship Id="rId29" Type="http://schemas.openxmlformats.org/officeDocument/2006/relationships/customXml" Target="../ink/ink24.xml"/><Relationship Id="rId1" Type="http://schemas.openxmlformats.org/officeDocument/2006/relationships/slideLayout" Target="../slideLayouts/slideLayout43.xml"/><Relationship Id="rId6" Type="http://schemas.openxmlformats.org/officeDocument/2006/relationships/image" Target="../media/image40.jpeg"/><Relationship Id="rId11" Type="http://schemas.openxmlformats.org/officeDocument/2006/relationships/customXml" Target="../ink/ink15.xml"/><Relationship Id="rId24" Type="http://schemas.openxmlformats.org/officeDocument/2006/relationships/image" Target="../media/image49.png"/><Relationship Id="rId32" Type="http://schemas.openxmlformats.org/officeDocument/2006/relationships/image" Target="../media/image53.png"/><Relationship Id="rId37" Type="http://schemas.openxmlformats.org/officeDocument/2006/relationships/image" Target="../media/image55.png"/><Relationship Id="rId5" Type="http://schemas.openxmlformats.org/officeDocument/2006/relationships/image" Target="../media/image39.jpeg"/><Relationship Id="rId15" Type="http://schemas.openxmlformats.org/officeDocument/2006/relationships/customXml" Target="../ink/ink17.xml"/><Relationship Id="rId23" Type="http://schemas.openxmlformats.org/officeDocument/2006/relationships/customXml" Target="../ink/ink21.xml"/><Relationship Id="rId28" Type="http://schemas.openxmlformats.org/officeDocument/2006/relationships/image" Target="../media/image51.png"/><Relationship Id="rId36" Type="http://schemas.openxmlformats.org/officeDocument/2006/relationships/customXml" Target="../ink/ink27.xml"/><Relationship Id="rId10" Type="http://schemas.openxmlformats.org/officeDocument/2006/relationships/image" Target="../media/image44.jpeg"/><Relationship Id="rId19" Type="http://schemas.openxmlformats.org/officeDocument/2006/relationships/customXml" Target="../ink/ink19.xml"/><Relationship Id="rId31" Type="http://schemas.openxmlformats.org/officeDocument/2006/relationships/customXml" Target="../ink/ink25.xml"/><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32.png"/><Relationship Id="rId22" Type="http://schemas.openxmlformats.org/officeDocument/2006/relationships/image" Target="../media/image48.png"/><Relationship Id="rId27" Type="http://schemas.openxmlformats.org/officeDocument/2006/relationships/customXml" Target="../ink/ink23.xml"/><Relationship Id="rId30" Type="http://schemas.openxmlformats.org/officeDocument/2006/relationships/image" Target="../media/image52.png"/><Relationship Id="rId35" Type="http://schemas.openxmlformats.org/officeDocument/2006/relationships/image" Target="../media/image13.jpeg"/><Relationship Id="rId8" Type="http://schemas.openxmlformats.org/officeDocument/2006/relationships/image" Target="../media/image42.jpeg"/><Relationship Id="rId3"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B1BFB6BE-2CF9-9146-87F6-11D21B3F0AC2}"/>
              </a:ext>
            </a:extLst>
          </p:cNvPr>
          <p:cNvSpPr txBox="1">
            <a:spLocks/>
          </p:cNvSpPr>
          <p:nvPr/>
        </p:nvSpPr>
        <p:spPr>
          <a:xfrm>
            <a:off x="1057669" y="1688698"/>
            <a:ext cx="8968594" cy="14321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kern="1200" spc="300" baseline="0">
                <a:solidFill>
                  <a:schemeClr val="bg1"/>
                </a:solidFill>
                <a:latin typeface="Arial" panose="020B0604020202020204" pitchFamily="34" charset="0"/>
                <a:ea typeface="+mj-ea"/>
                <a:cs typeface="Arial" panose="020B0604020202020204" pitchFamily="34" charset="0"/>
              </a:defRPr>
            </a:lvl1pPr>
          </a:lstStyle>
          <a:p>
            <a:endParaRPr lang="en-US" sz="3600" b="0"/>
          </a:p>
        </p:txBody>
      </p:sp>
      <p:sp>
        <p:nvSpPr>
          <p:cNvPr id="4" name="Title 3">
            <a:extLst>
              <a:ext uri="{FF2B5EF4-FFF2-40B4-BE49-F238E27FC236}">
                <a16:creationId xmlns:a16="http://schemas.microsoft.com/office/drawing/2014/main" id="{E32FE289-8250-49A2-B371-EA9FDB339F75}"/>
              </a:ext>
            </a:extLst>
          </p:cNvPr>
          <p:cNvSpPr>
            <a:spLocks noGrp="1"/>
          </p:cNvSpPr>
          <p:nvPr>
            <p:ph type="title"/>
          </p:nvPr>
        </p:nvSpPr>
        <p:spPr>
          <a:xfrm>
            <a:off x="832384" y="2117114"/>
            <a:ext cx="10504881" cy="1311886"/>
          </a:xfrm>
        </p:spPr>
        <p:txBody>
          <a:bodyPr>
            <a:normAutofit fontScale="90000"/>
          </a:bodyPr>
          <a:lstStyle/>
          <a:p>
            <a:r>
              <a:rPr lang="en-US">
                <a:latin typeface="Arial"/>
                <a:cs typeface="Arial"/>
              </a:rPr>
              <a:t>"Realistic" pipe cleaner neurons</a:t>
            </a:r>
            <a:endParaRPr lang="en-US"/>
          </a:p>
        </p:txBody>
      </p:sp>
      <p:sp>
        <p:nvSpPr>
          <p:cNvPr id="6" name="Text Placeholder 5">
            <a:extLst>
              <a:ext uri="{FF2B5EF4-FFF2-40B4-BE49-F238E27FC236}">
                <a16:creationId xmlns:a16="http://schemas.microsoft.com/office/drawing/2014/main" id="{75C41A33-A55A-4FCD-8340-C28F465E46FE}"/>
              </a:ext>
            </a:extLst>
          </p:cNvPr>
          <p:cNvSpPr>
            <a:spLocks noGrp="1"/>
          </p:cNvSpPr>
          <p:nvPr>
            <p:ph type="body" sz="quarter" idx="10"/>
          </p:nvPr>
        </p:nvSpPr>
        <p:spPr>
          <a:xfrm>
            <a:off x="832385" y="3790950"/>
            <a:ext cx="10509125" cy="459198"/>
          </a:xfrm>
        </p:spPr>
        <p:txBody>
          <a:bodyPr vert="horz" lIns="91440" tIns="45720" rIns="91440" bIns="45720" rtlCol="0" anchor="t">
            <a:normAutofit/>
          </a:bodyPr>
          <a:lstStyle/>
          <a:p>
            <a:r>
              <a:rPr lang="en-US" i="1">
                <a:latin typeface="Arial"/>
                <a:cs typeface="Arial"/>
              </a:rPr>
              <a:t>Build pipe cleaner neurons based on real neurons!</a:t>
            </a:r>
            <a:endParaRPr lang="en-US"/>
          </a:p>
        </p:txBody>
      </p:sp>
      <p:sp>
        <p:nvSpPr>
          <p:cNvPr id="7" name="Text Placeholder 5">
            <a:extLst>
              <a:ext uri="{FF2B5EF4-FFF2-40B4-BE49-F238E27FC236}">
                <a16:creationId xmlns:a16="http://schemas.microsoft.com/office/drawing/2014/main" id="{65E1BF5D-B13F-FEE7-B688-81947F2E422F}"/>
              </a:ext>
            </a:extLst>
          </p:cNvPr>
          <p:cNvSpPr txBox="1">
            <a:spLocks/>
          </p:cNvSpPr>
          <p:nvPr/>
        </p:nvSpPr>
        <p:spPr>
          <a:xfrm>
            <a:off x="832384" y="4262437"/>
            <a:ext cx="4425416" cy="10464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300" baseline="0">
                <a:gradFill>
                  <a:gsLst>
                    <a:gs pos="0">
                      <a:schemeClr val="bg1"/>
                    </a:gs>
                    <a:gs pos="100000">
                      <a:schemeClr val="bg1"/>
                    </a:gs>
                  </a:gsLst>
                  <a:lin ang="5400000" scaled="1"/>
                </a:gra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i="1"/>
              <a:t>Grace Williams</a:t>
            </a:r>
            <a:endParaRPr lang="en-US" sz="1400" b="1" i="1"/>
          </a:p>
          <a:p>
            <a:r>
              <a:rPr lang="en-US" sz="1400" i="1"/>
              <a:t>Clare Gamlin, PhD</a:t>
            </a:r>
          </a:p>
          <a:p>
            <a:r>
              <a:rPr lang="en-US" sz="1400" i="1"/>
              <a:t>1/24/23</a:t>
            </a:r>
          </a:p>
        </p:txBody>
      </p:sp>
    </p:spTree>
    <p:extLst>
      <p:ext uri="{BB962C8B-B14F-4D97-AF65-F5344CB8AC3E}">
        <p14:creationId xmlns:p14="http://schemas.microsoft.com/office/powerpoint/2010/main" val="2753301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at are the parts of a neuron? | Basically Science">
            <a:hlinkClick r:id="" action="ppaction://media"/>
            <a:extLst>
              <a:ext uri="{FF2B5EF4-FFF2-40B4-BE49-F238E27FC236}">
                <a16:creationId xmlns:a16="http://schemas.microsoft.com/office/drawing/2014/main" id="{FA84909B-BDAB-CBE7-980F-C6990076B526}"/>
              </a:ext>
            </a:extLst>
          </p:cNvPr>
          <p:cNvPicPr>
            <a:picLocks noGrp="1" noRot="1" noChangeAspect="1"/>
          </p:cNvPicPr>
          <p:nvPr>
            <p:ph sz="quarter" idx="12"/>
            <a:videoFile r:link="rId1"/>
          </p:nvPr>
        </p:nvPicPr>
        <p:blipFill>
          <a:blip r:embed="rId3"/>
          <a:stretch>
            <a:fillRect/>
          </a:stretch>
        </p:blipFill>
        <p:spPr>
          <a:xfrm>
            <a:off x="2449513" y="1825625"/>
            <a:ext cx="7283450" cy="4114800"/>
          </a:xfrm>
          <a:prstGeom prst="rect">
            <a:avLst/>
          </a:prstGeom>
        </p:spPr>
      </p:pic>
      <p:sp>
        <p:nvSpPr>
          <p:cNvPr id="3" name="Title 2">
            <a:extLst>
              <a:ext uri="{FF2B5EF4-FFF2-40B4-BE49-F238E27FC236}">
                <a16:creationId xmlns:a16="http://schemas.microsoft.com/office/drawing/2014/main" id="{81FB32A4-FC10-25CF-2329-0B43CEA8E860}"/>
              </a:ext>
            </a:extLst>
          </p:cNvPr>
          <p:cNvSpPr>
            <a:spLocks noGrp="1"/>
          </p:cNvSpPr>
          <p:nvPr>
            <p:ph type="title"/>
          </p:nvPr>
        </p:nvSpPr>
        <p:spPr/>
        <p:txBody>
          <a:bodyPr/>
          <a:lstStyle/>
          <a:p>
            <a:r>
              <a:rPr lang="en-US"/>
              <a:t>Basically Science!</a:t>
            </a:r>
          </a:p>
        </p:txBody>
      </p:sp>
    </p:spTree>
    <p:extLst>
      <p:ext uri="{BB962C8B-B14F-4D97-AF65-F5344CB8AC3E}">
        <p14:creationId xmlns:p14="http://schemas.microsoft.com/office/powerpoint/2010/main" val="410425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AD7D6-E529-3849-8D07-5C959A06D1CF}"/>
              </a:ext>
            </a:extLst>
          </p:cNvPr>
          <p:cNvSpPr>
            <a:spLocks noGrp="1"/>
          </p:cNvSpPr>
          <p:nvPr>
            <p:ph type="title"/>
          </p:nvPr>
        </p:nvSpPr>
        <p:spPr/>
        <p:txBody>
          <a:bodyPr>
            <a:normAutofit/>
          </a:bodyPr>
          <a:lstStyle/>
          <a:p>
            <a:r>
              <a:rPr lang="en-US">
                <a:latin typeface="Arial"/>
                <a:cs typeface="Arial"/>
              </a:rPr>
              <a:t>What is a neuron? </a:t>
            </a:r>
            <a:endParaRPr lang="en-US"/>
          </a:p>
        </p:txBody>
      </p:sp>
      <p:sp>
        <p:nvSpPr>
          <p:cNvPr id="11" name="TextBox 10">
            <a:extLst>
              <a:ext uri="{FF2B5EF4-FFF2-40B4-BE49-F238E27FC236}">
                <a16:creationId xmlns:a16="http://schemas.microsoft.com/office/drawing/2014/main" id="{A4515544-C72E-0F61-947D-71C955A374EE}"/>
              </a:ext>
            </a:extLst>
          </p:cNvPr>
          <p:cNvSpPr txBox="1"/>
          <p:nvPr/>
        </p:nvSpPr>
        <p:spPr>
          <a:xfrm>
            <a:off x="5911975" y="4268254"/>
            <a:ext cx="827471" cy="36933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a:lnSpc>
                <a:spcPct val="90000"/>
              </a:lnSpc>
              <a:spcBef>
                <a:spcPct val="0"/>
              </a:spcBef>
              <a:spcAft>
                <a:spcPts val="0"/>
              </a:spcAft>
              <a:buNone/>
              <a:tabLst/>
            </a:pPr>
            <a:r>
              <a:rPr lang="en-US" sz="2000" b="1">
                <a:solidFill>
                  <a:srgbClr val="FF0000"/>
                </a:solidFill>
                <a:latin typeface="Arial"/>
                <a:ea typeface="+mj-ea"/>
                <a:cs typeface="Arial"/>
              </a:rPr>
              <a:t>Axon</a:t>
            </a:r>
            <a:endParaRPr lang="en-US">
              <a:solidFill>
                <a:srgbClr val="FF0000"/>
              </a:solidFill>
              <a:ea typeface="+mj-ea"/>
            </a:endParaRPr>
          </a:p>
        </p:txBody>
      </p:sp>
      <p:sp>
        <p:nvSpPr>
          <p:cNvPr id="13" name="TextBox 12">
            <a:extLst>
              <a:ext uri="{FF2B5EF4-FFF2-40B4-BE49-F238E27FC236}">
                <a16:creationId xmlns:a16="http://schemas.microsoft.com/office/drawing/2014/main" id="{573793C7-4522-E414-A5A6-F80E609A4E6E}"/>
              </a:ext>
            </a:extLst>
          </p:cNvPr>
          <p:cNvSpPr txBox="1"/>
          <p:nvPr/>
        </p:nvSpPr>
        <p:spPr>
          <a:xfrm>
            <a:off x="4195131" y="1497267"/>
            <a:ext cx="1367682" cy="36933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a:lnSpc>
                <a:spcPct val="90000"/>
              </a:lnSpc>
              <a:spcBef>
                <a:spcPct val="0"/>
              </a:spcBef>
              <a:spcAft>
                <a:spcPts val="0"/>
              </a:spcAft>
              <a:buNone/>
              <a:tabLst/>
            </a:pPr>
            <a:r>
              <a:rPr lang="en-US" sz="2000" b="1">
                <a:solidFill>
                  <a:srgbClr val="2F00FF"/>
                </a:solidFill>
                <a:latin typeface="Arial"/>
                <a:ea typeface="+mj-ea"/>
                <a:cs typeface="Arial"/>
              </a:rPr>
              <a:t>Dendrites</a:t>
            </a:r>
            <a:endParaRPr lang="en-US">
              <a:solidFill>
                <a:srgbClr val="2F00FF"/>
              </a:solidFill>
              <a:ea typeface="+mj-ea"/>
              <a:cs typeface="Calibri"/>
            </a:endParaRPr>
          </a:p>
        </p:txBody>
      </p:sp>
      <p:sp>
        <p:nvSpPr>
          <p:cNvPr id="15" name="Arrow: Down 14">
            <a:extLst>
              <a:ext uri="{FF2B5EF4-FFF2-40B4-BE49-F238E27FC236}">
                <a16:creationId xmlns:a16="http://schemas.microsoft.com/office/drawing/2014/main" id="{09A50315-6E26-227F-D181-06B305237F77}"/>
              </a:ext>
            </a:extLst>
          </p:cNvPr>
          <p:cNvSpPr/>
          <p:nvPr/>
        </p:nvSpPr>
        <p:spPr>
          <a:xfrm rot="16200000">
            <a:off x="5923829" y="1259756"/>
            <a:ext cx="330679" cy="877018"/>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5C1F794-78C3-8A24-BD59-DE89A25155AC}"/>
              </a:ext>
            </a:extLst>
          </p:cNvPr>
          <p:cNvSpPr/>
          <p:nvPr/>
        </p:nvSpPr>
        <p:spPr>
          <a:xfrm rot="-1680000">
            <a:off x="7487796" y="2519269"/>
            <a:ext cx="749300" cy="332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Shape&#10;&#10;Description automatically generated">
            <a:extLst>
              <a:ext uri="{FF2B5EF4-FFF2-40B4-BE49-F238E27FC236}">
                <a16:creationId xmlns:a16="http://schemas.microsoft.com/office/drawing/2014/main" id="{D82CA20B-6D20-21C4-6F09-B9D0C674D1AB}"/>
              </a:ext>
            </a:extLst>
          </p:cNvPr>
          <p:cNvPicPr>
            <a:picLocks noGrp="1" noChangeAspect="1"/>
          </p:cNvPicPr>
          <p:nvPr>
            <p:ph sz="quarter" idx="12"/>
          </p:nvPr>
        </p:nvPicPr>
        <p:blipFill>
          <a:blip r:embed="rId3"/>
          <a:stretch>
            <a:fillRect/>
          </a:stretch>
        </p:blipFill>
        <p:spPr>
          <a:xfrm>
            <a:off x="6033377" y="1147973"/>
            <a:ext cx="4016780" cy="4589252"/>
          </a:xfrm>
        </p:spPr>
      </p:pic>
      <p:sp>
        <p:nvSpPr>
          <p:cNvPr id="21" name="TextBox 20">
            <a:extLst>
              <a:ext uri="{FF2B5EF4-FFF2-40B4-BE49-F238E27FC236}">
                <a16:creationId xmlns:a16="http://schemas.microsoft.com/office/drawing/2014/main" id="{4A7293DB-1BE0-19D5-D9F8-E8E0210E0F18}"/>
              </a:ext>
            </a:extLst>
          </p:cNvPr>
          <p:cNvSpPr txBox="1"/>
          <p:nvPr/>
        </p:nvSpPr>
        <p:spPr>
          <a:xfrm>
            <a:off x="8805231" y="2005267"/>
            <a:ext cx="2925929" cy="36933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a:lnSpc>
                <a:spcPct val="90000"/>
              </a:lnSpc>
              <a:spcBef>
                <a:spcPct val="0"/>
              </a:spcBef>
            </a:pPr>
            <a:r>
              <a:rPr lang="en-US" sz="2000" b="1">
                <a:latin typeface="Arial"/>
                <a:ea typeface="+mj-ea"/>
                <a:cs typeface="Arial"/>
              </a:rPr>
              <a:t>Cell Body (AKA Soma)</a:t>
            </a:r>
            <a:endParaRPr lang="en-US">
              <a:ea typeface="+mj-ea"/>
              <a:cs typeface="Calibri"/>
            </a:endParaRPr>
          </a:p>
        </p:txBody>
      </p:sp>
      <p:sp>
        <p:nvSpPr>
          <p:cNvPr id="22" name="Arrow: Down 21">
            <a:extLst>
              <a:ext uri="{FF2B5EF4-FFF2-40B4-BE49-F238E27FC236}">
                <a16:creationId xmlns:a16="http://schemas.microsoft.com/office/drawing/2014/main" id="{4ABC8DD6-02B2-E91C-4F82-5B17D968B39F}"/>
              </a:ext>
            </a:extLst>
          </p:cNvPr>
          <p:cNvSpPr/>
          <p:nvPr/>
        </p:nvSpPr>
        <p:spPr>
          <a:xfrm rot="5400000">
            <a:off x="8133629" y="1729656"/>
            <a:ext cx="330679" cy="87701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574F1A0-268C-A52F-CD82-933D3049C63F}"/>
              </a:ext>
            </a:extLst>
          </p:cNvPr>
          <p:cNvSpPr txBox="1"/>
          <p:nvPr/>
        </p:nvSpPr>
        <p:spPr>
          <a:xfrm>
            <a:off x="355600" y="1867574"/>
            <a:ext cx="5312673" cy="3693319"/>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342900" indent="-342900">
              <a:lnSpc>
                <a:spcPct val="90000"/>
              </a:lnSpc>
              <a:spcBef>
                <a:spcPct val="0"/>
              </a:spcBef>
              <a:buFont typeface="Arial,Sans-Serif"/>
              <a:buChar char="•"/>
            </a:pPr>
            <a:r>
              <a:rPr lang="en-US" sz="2000" b="1">
                <a:solidFill>
                  <a:srgbClr val="003057"/>
                </a:solidFill>
                <a:latin typeface="Arial"/>
                <a:ea typeface="+mj-ea"/>
                <a:cs typeface="Arial"/>
              </a:rPr>
              <a:t>A neuron is a brain cell</a:t>
            </a:r>
            <a:endParaRPr lang="en-US" sz="2000">
              <a:solidFill>
                <a:srgbClr val="000000"/>
              </a:solidFill>
              <a:latin typeface="Calibri"/>
              <a:ea typeface="+mj-ea"/>
              <a:cs typeface="Calibri"/>
            </a:endParaRPr>
          </a:p>
          <a:p>
            <a:pPr marL="342900" indent="-342900">
              <a:lnSpc>
                <a:spcPct val="90000"/>
              </a:lnSpc>
              <a:spcBef>
                <a:spcPct val="0"/>
              </a:spcBef>
              <a:buFont typeface="Arial,Sans-Serif"/>
              <a:buChar char="•"/>
            </a:pPr>
            <a:endParaRPr lang="en-US" sz="2000" b="1">
              <a:solidFill>
                <a:srgbClr val="003057"/>
              </a:solidFill>
              <a:latin typeface="Arial"/>
              <a:ea typeface="+mj-ea"/>
              <a:cs typeface="Arial"/>
            </a:endParaRPr>
          </a:p>
          <a:p>
            <a:pPr marL="342900" indent="-342900">
              <a:lnSpc>
                <a:spcPct val="90000"/>
              </a:lnSpc>
              <a:spcBef>
                <a:spcPct val="0"/>
              </a:spcBef>
              <a:buFont typeface="Arial,Sans-Serif"/>
              <a:buChar char="•"/>
            </a:pPr>
            <a:r>
              <a:rPr lang="en-US" sz="2000" b="1">
                <a:solidFill>
                  <a:srgbClr val="003057"/>
                </a:solidFill>
                <a:latin typeface="Arial"/>
                <a:ea typeface="+mj-ea"/>
                <a:cs typeface="Arial"/>
              </a:rPr>
              <a:t>Neurons have 3 main parts:</a:t>
            </a:r>
            <a:endParaRPr lang="en-US" sz="2000">
              <a:ea typeface="+mn-lt"/>
              <a:cs typeface="+mn-lt"/>
            </a:endParaRPr>
          </a:p>
          <a:p>
            <a:pPr marL="800100" lvl="1" indent="-342900">
              <a:lnSpc>
                <a:spcPct val="90000"/>
              </a:lnSpc>
              <a:spcBef>
                <a:spcPct val="0"/>
              </a:spcBef>
              <a:buFont typeface="Arial,Sans-Serif"/>
              <a:buChar char="•"/>
            </a:pPr>
            <a:r>
              <a:rPr lang="en-US" sz="2000" b="1">
                <a:solidFill>
                  <a:srgbClr val="003057"/>
                </a:solidFill>
                <a:latin typeface="Arial"/>
                <a:ea typeface="+mj-ea"/>
                <a:cs typeface="Arial"/>
              </a:rPr>
              <a:t>Cell Body</a:t>
            </a:r>
            <a:endParaRPr lang="en-US" sz="2000">
              <a:ea typeface="+mn-lt"/>
              <a:cs typeface="+mn-lt"/>
            </a:endParaRPr>
          </a:p>
          <a:p>
            <a:pPr marL="800100" lvl="1" indent="-342900">
              <a:lnSpc>
                <a:spcPct val="90000"/>
              </a:lnSpc>
              <a:spcBef>
                <a:spcPct val="0"/>
              </a:spcBef>
              <a:buFont typeface="Arial,Sans-Serif"/>
              <a:buChar char="•"/>
            </a:pPr>
            <a:r>
              <a:rPr lang="en-US" sz="2000" b="1">
                <a:solidFill>
                  <a:srgbClr val="003057"/>
                </a:solidFill>
                <a:latin typeface="Arial"/>
                <a:ea typeface="+mj-ea"/>
                <a:cs typeface="Arial"/>
              </a:rPr>
              <a:t>Dendrites</a:t>
            </a:r>
            <a:endParaRPr lang="en-US" sz="2000">
              <a:ea typeface="+mn-lt"/>
              <a:cs typeface="+mn-lt"/>
            </a:endParaRPr>
          </a:p>
          <a:p>
            <a:pPr marL="800100" lvl="1" indent="-342900">
              <a:lnSpc>
                <a:spcPct val="90000"/>
              </a:lnSpc>
              <a:spcBef>
                <a:spcPct val="0"/>
              </a:spcBef>
              <a:buFont typeface="Arial,Sans-Serif"/>
              <a:buChar char="•"/>
            </a:pPr>
            <a:r>
              <a:rPr lang="en-US" sz="2000" b="1">
                <a:solidFill>
                  <a:srgbClr val="003057"/>
                </a:solidFill>
                <a:latin typeface="Arial"/>
                <a:ea typeface="+mj-ea"/>
                <a:cs typeface="Arial"/>
              </a:rPr>
              <a:t>Axon</a:t>
            </a:r>
            <a:endParaRPr lang="en-US">
              <a:ea typeface="+mj-ea"/>
              <a:cs typeface="Calibri"/>
            </a:endParaRPr>
          </a:p>
          <a:p>
            <a:pPr lvl="1">
              <a:lnSpc>
                <a:spcPct val="90000"/>
              </a:lnSpc>
              <a:spcBef>
                <a:spcPct val="0"/>
              </a:spcBef>
            </a:pPr>
            <a:endParaRPr lang="en-US" sz="2000" b="1">
              <a:solidFill>
                <a:srgbClr val="003057"/>
              </a:solidFill>
              <a:latin typeface="Arial"/>
              <a:ea typeface="+mj-ea"/>
              <a:cs typeface="Arial"/>
            </a:endParaRPr>
          </a:p>
          <a:p>
            <a:pPr marL="342900" indent="-342900">
              <a:lnSpc>
                <a:spcPct val="90000"/>
              </a:lnSpc>
              <a:spcBef>
                <a:spcPct val="0"/>
              </a:spcBef>
              <a:buFont typeface="Arial"/>
              <a:buChar char="•"/>
            </a:pPr>
            <a:r>
              <a:rPr lang="en-US" sz="2000" b="1">
                <a:solidFill>
                  <a:srgbClr val="003057"/>
                </a:solidFill>
                <a:latin typeface="Arial"/>
                <a:ea typeface="+mj-ea"/>
                <a:cs typeface="Arial"/>
              </a:rPr>
              <a:t>This is a diagram of a neuron, but most</a:t>
            </a:r>
            <a:endParaRPr lang="en-US" sz="2000" b="1">
              <a:solidFill>
                <a:srgbClr val="003057"/>
              </a:solidFill>
              <a:latin typeface="Arial" panose="020B0604020202020204" pitchFamily="34" charset="0"/>
              <a:ea typeface="+mj-ea"/>
              <a:cs typeface="Arial" panose="020B0604020202020204" pitchFamily="34" charset="0"/>
            </a:endParaRPr>
          </a:p>
          <a:p>
            <a:pPr>
              <a:lnSpc>
                <a:spcPct val="90000"/>
              </a:lnSpc>
              <a:spcBef>
                <a:spcPct val="0"/>
              </a:spcBef>
            </a:pPr>
            <a:r>
              <a:rPr lang="en-US" sz="2000" b="1">
                <a:solidFill>
                  <a:srgbClr val="003057"/>
                </a:solidFill>
                <a:latin typeface="Arial"/>
                <a:ea typeface="+mj-ea"/>
                <a:cs typeface="Arial"/>
              </a:rPr>
              <a:t>     neurons don't actually look like this</a:t>
            </a:r>
            <a:endParaRPr lang="en-US" sz="2000" b="1">
              <a:solidFill>
                <a:srgbClr val="003057"/>
              </a:solidFill>
              <a:latin typeface="Arial" panose="020B0604020202020204" pitchFamily="34" charset="0"/>
              <a:ea typeface="+mj-ea"/>
              <a:cs typeface="Arial" panose="020B0604020202020204" pitchFamily="34" charset="0"/>
            </a:endParaRPr>
          </a:p>
          <a:p>
            <a:pPr marL="342900" indent="-342900">
              <a:lnSpc>
                <a:spcPct val="90000"/>
              </a:lnSpc>
              <a:spcBef>
                <a:spcPct val="0"/>
              </a:spcBef>
              <a:buFont typeface="Arial"/>
              <a:buChar char="•"/>
            </a:pPr>
            <a:endParaRPr lang="en-US" sz="2000" b="1">
              <a:solidFill>
                <a:srgbClr val="003057"/>
              </a:solidFill>
              <a:latin typeface="Arial" panose="020B0604020202020204" pitchFamily="34" charset="0"/>
              <a:ea typeface="+mj-ea"/>
              <a:cs typeface="Arial" panose="020B0604020202020204" pitchFamily="34" charset="0"/>
            </a:endParaRPr>
          </a:p>
          <a:p>
            <a:pPr marL="342900" indent="-342900">
              <a:lnSpc>
                <a:spcPct val="90000"/>
              </a:lnSpc>
              <a:spcBef>
                <a:spcPct val="0"/>
              </a:spcBef>
              <a:buFont typeface="Arial"/>
              <a:buChar char="•"/>
            </a:pPr>
            <a:endParaRPr lang="en-US" sz="2000" b="1">
              <a:solidFill>
                <a:srgbClr val="003057"/>
              </a:solidFill>
              <a:latin typeface="Arial" panose="020B0604020202020204" pitchFamily="34" charset="0"/>
              <a:ea typeface="+mj-ea"/>
              <a:cs typeface="Arial" panose="020B0604020202020204" pitchFamily="34" charset="0"/>
            </a:endParaRPr>
          </a:p>
          <a:p>
            <a:pPr lvl="1">
              <a:lnSpc>
                <a:spcPct val="90000"/>
              </a:lnSpc>
              <a:spcBef>
                <a:spcPct val="0"/>
              </a:spcBef>
            </a:pPr>
            <a:endParaRPr lang="en-US" sz="2000" b="1">
              <a:solidFill>
                <a:srgbClr val="003057"/>
              </a:solidFill>
              <a:latin typeface="Arial" panose="020B0604020202020204" pitchFamily="34" charset="0"/>
              <a:ea typeface="+mj-ea"/>
              <a:cs typeface="Arial" panose="020B0604020202020204" pitchFamily="34" charset="0"/>
            </a:endParaRPr>
          </a:p>
          <a:p>
            <a:pPr marL="342900" indent="-342900">
              <a:lnSpc>
                <a:spcPct val="90000"/>
              </a:lnSpc>
              <a:spcBef>
                <a:spcPct val="0"/>
              </a:spcBef>
              <a:buFont typeface="Arial"/>
              <a:buChar char="•"/>
            </a:pPr>
            <a:endParaRPr lang="en-US" sz="2000" b="1">
              <a:solidFill>
                <a:srgbClr val="003057"/>
              </a:solidFill>
              <a:latin typeface="Arial" panose="020B0604020202020204" pitchFamily="34" charset="0"/>
              <a:ea typeface="+mj-ea"/>
              <a:cs typeface="Arial" panose="020B0604020202020204" pitchFamily="34" charset="0"/>
            </a:endParaRPr>
          </a:p>
        </p:txBody>
      </p:sp>
      <p:sp>
        <p:nvSpPr>
          <p:cNvPr id="2" name="Arrow: Down 1">
            <a:extLst>
              <a:ext uri="{FF2B5EF4-FFF2-40B4-BE49-F238E27FC236}">
                <a16:creationId xmlns:a16="http://schemas.microsoft.com/office/drawing/2014/main" id="{A483D225-CFC7-A216-E81F-93FDE156B4DE}"/>
              </a:ext>
            </a:extLst>
          </p:cNvPr>
          <p:cNvSpPr/>
          <p:nvPr/>
        </p:nvSpPr>
        <p:spPr>
          <a:xfrm rot="16200000">
            <a:off x="7424006" y="3624779"/>
            <a:ext cx="309449" cy="16562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874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2" descr="Map&#10;&#10;Description automatically generated">
            <a:extLst>
              <a:ext uri="{FF2B5EF4-FFF2-40B4-BE49-F238E27FC236}">
                <a16:creationId xmlns:a16="http://schemas.microsoft.com/office/drawing/2014/main" id="{D18F9358-3DCB-4D8B-F117-ABC5ECE1ABAC}"/>
              </a:ext>
            </a:extLst>
          </p:cNvPr>
          <p:cNvPicPr>
            <a:picLocks noChangeAspect="1"/>
          </p:cNvPicPr>
          <p:nvPr/>
        </p:nvPicPr>
        <p:blipFill rotWithShape="1">
          <a:blip r:embed="rId3"/>
          <a:srcRect b="3661"/>
          <a:stretch/>
        </p:blipFill>
        <p:spPr>
          <a:xfrm>
            <a:off x="2868757" y="978309"/>
            <a:ext cx="2460134" cy="5313981"/>
          </a:xfrm>
          <a:prstGeom prst="rect">
            <a:avLst/>
          </a:prstGeom>
        </p:spPr>
      </p:pic>
      <p:pic>
        <p:nvPicPr>
          <p:cNvPr id="23" name="Picture 23" descr="A picture containing sky&#10;&#10;Description automatically generated">
            <a:extLst>
              <a:ext uri="{FF2B5EF4-FFF2-40B4-BE49-F238E27FC236}">
                <a16:creationId xmlns:a16="http://schemas.microsoft.com/office/drawing/2014/main" id="{2FB476A4-4DDA-15B4-DDEF-073F6018F996}"/>
              </a:ext>
            </a:extLst>
          </p:cNvPr>
          <p:cNvPicPr>
            <a:picLocks noChangeAspect="1"/>
          </p:cNvPicPr>
          <p:nvPr/>
        </p:nvPicPr>
        <p:blipFill>
          <a:blip r:embed="rId4"/>
          <a:stretch>
            <a:fillRect/>
          </a:stretch>
        </p:blipFill>
        <p:spPr>
          <a:xfrm>
            <a:off x="5793659" y="1556458"/>
            <a:ext cx="4291779" cy="2393149"/>
          </a:xfrm>
          <a:prstGeom prst="rect">
            <a:avLst/>
          </a:prstGeom>
        </p:spPr>
      </p:pic>
      <p:sp>
        <p:nvSpPr>
          <p:cNvPr id="3" name="Title 2">
            <a:extLst>
              <a:ext uri="{FF2B5EF4-FFF2-40B4-BE49-F238E27FC236}">
                <a16:creationId xmlns:a16="http://schemas.microsoft.com/office/drawing/2014/main" id="{DC1AD7D6-E529-3849-8D07-5C959A06D1CF}"/>
              </a:ext>
            </a:extLst>
          </p:cNvPr>
          <p:cNvSpPr>
            <a:spLocks noGrp="1"/>
          </p:cNvSpPr>
          <p:nvPr>
            <p:ph type="title"/>
          </p:nvPr>
        </p:nvSpPr>
        <p:spPr/>
        <p:txBody>
          <a:bodyPr/>
          <a:lstStyle/>
          <a:p>
            <a:r>
              <a:rPr lang="en-US">
                <a:latin typeface="Arial"/>
                <a:cs typeface="Arial"/>
              </a:rPr>
              <a:t>What do real neurons look like?</a:t>
            </a:r>
            <a:endParaRPr lang="en-US"/>
          </a:p>
        </p:txBody>
      </p:sp>
      <p:sp>
        <p:nvSpPr>
          <p:cNvPr id="2" name="TextBox 1">
            <a:extLst>
              <a:ext uri="{FF2B5EF4-FFF2-40B4-BE49-F238E27FC236}">
                <a16:creationId xmlns:a16="http://schemas.microsoft.com/office/drawing/2014/main" id="{90104611-91B0-5F0F-0635-46CF7BAEA9E3}"/>
              </a:ext>
            </a:extLst>
          </p:cNvPr>
          <p:cNvSpPr txBox="1"/>
          <p:nvPr/>
        </p:nvSpPr>
        <p:spPr>
          <a:xfrm>
            <a:off x="1906498" y="1477827"/>
            <a:ext cx="1673856" cy="42473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rtl="0" eaLnBrk="1" fontAlgn="auto" latinLnBrk="0" hangingPunct="1">
              <a:lnSpc>
                <a:spcPct val="90000"/>
              </a:lnSpc>
              <a:spcBef>
                <a:spcPct val="0"/>
              </a:spcBef>
              <a:spcAft>
                <a:spcPts val="0"/>
              </a:spcAft>
              <a:buClrTx/>
              <a:buSzTx/>
              <a:buFontTx/>
              <a:buNone/>
              <a:tabLst/>
            </a:pPr>
            <a:r>
              <a:rPr lang="en-US" sz="2400" b="1" u="sng">
                <a:solidFill>
                  <a:srgbClr val="003057"/>
                </a:solidFill>
                <a:latin typeface="Arial"/>
                <a:ea typeface="+mj-ea"/>
                <a:cs typeface="Arial"/>
              </a:rPr>
              <a:t>Excitatory</a:t>
            </a:r>
            <a:endParaRPr kumimoji="0" lang="en-US" sz="2400" b="1" i="0" u="sng" strike="noStrike" kern="1200" cap="none" spc="0" normalizeH="0" baseline="0" noProof="0">
              <a:ln>
                <a:noFill/>
              </a:ln>
              <a:solidFill>
                <a:srgbClr val="003057"/>
              </a:solidFill>
              <a:effectLst/>
              <a:uLnTx/>
              <a:uFillTx/>
              <a:latin typeface="Arial"/>
              <a:ea typeface="+mj-ea"/>
              <a:cs typeface="Arial"/>
            </a:endParaRPr>
          </a:p>
        </p:txBody>
      </p:sp>
      <p:sp>
        <p:nvSpPr>
          <p:cNvPr id="5" name="TextBox 4">
            <a:extLst>
              <a:ext uri="{FF2B5EF4-FFF2-40B4-BE49-F238E27FC236}">
                <a16:creationId xmlns:a16="http://schemas.microsoft.com/office/drawing/2014/main" id="{B5DBD4B4-5C7D-EC09-4389-4B9091D8E764}"/>
              </a:ext>
            </a:extLst>
          </p:cNvPr>
          <p:cNvSpPr txBox="1"/>
          <p:nvPr/>
        </p:nvSpPr>
        <p:spPr>
          <a:xfrm>
            <a:off x="1807376" y="4007169"/>
            <a:ext cx="761747" cy="34163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a:lnSpc>
                <a:spcPct val="90000"/>
              </a:lnSpc>
              <a:spcBef>
                <a:spcPct val="0"/>
              </a:spcBef>
              <a:spcAft>
                <a:spcPts val="0"/>
              </a:spcAft>
              <a:buNone/>
              <a:tabLst/>
            </a:pPr>
            <a:r>
              <a:rPr lang="en-US" b="1">
                <a:solidFill>
                  <a:srgbClr val="FF0000"/>
                </a:solidFill>
                <a:latin typeface="Arial"/>
                <a:ea typeface="+mj-ea"/>
                <a:cs typeface="Arial"/>
              </a:rPr>
              <a:t>Axon</a:t>
            </a:r>
            <a:endParaRPr lang="en-US">
              <a:solidFill>
                <a:srgbClr val="FF0000"/>
              </a:solidFill>
              <a:ea typeface="+mj-ea"/>
            </a:endParaRPr>
          </a:p>
        </p:txBody>
      </p:sp>
      <p:sp>
        <p:nvSpPr>
          <p:cNvPr id="6" name="TextBox 5">
            <a:extLst>
              <a:ext uri="{FF2B5EF4-FFF2-40B4-BE49-F238E27FC236}">
                <a16:creationId xmlns:a16="http://schemas.microsoft.com/office/drawing/2014/main" id="{352535DE-5592-0D2E-E346-51C4C2FD2F19}"/>
              </a:ext>
            </a:extLst>
          </p:cNvPr>
          <p:cNvSpPr txBox="1"/>
          <p:nvPr/>
        </p:nvSpPr>
        <p:spPr>
          <a:xfrm>
            <a:off x="1875699" y="2478471"/>
            <a:ext cx="1120820" cy="34163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a:lnSpc>
                <a:spcPct val="90000"/>
              </a:lnSpc>
              <a:spcBef>
                <a:spcPct val="0"/>
              </a:spcBef>
              <a:spcAft>
                <a:spcPts val="0"/>
              </a:spcAft>
              <a:buNone/>
              <a:tabLst/>
            </a:pPr>
            <a:r>
              <a:rPr lang="en-US" b="1">
                <a:solidFill>
                  <a:srgbClr val="2F00FF"/>
                </a:solidFill>
                <a:latin typeface="Arial"/>
                <a:ea typeface="+mj-ea"/>
                <a:cs typeface="Arial"/>
              </a:rPr>
              <a:t>Dendrite</a:t>
            </a:r>
            <a:endParaRPr lang="en-US">
              <a:solidFill>
                <a:srgbClr val="2F00FF"/>
              </a:solidFill>
              <a:ea typeface="+mj-ea"/>
              <a:cs typeface="Calibri"/>
            </a:endParaRPr>
          </a:p>
        </p:txBody>
      </p:sp>
      <p:sp>
        <p:nvSpPr>
          <p:cNvPr id="18" name="Arrow: Down 17">
            <a:extLst>
              <a:ext uri="{FF2B5EF4-FFF2-40B4-BE49-F238E27FC236}">
                <a16:creationId xmlns:a16="http://schemas.microsoft.com/office/drawing/2014/main" id="{0C64A3D2-48E4-E5C1-4034-364444E8E61D}"/>
              </a:ext>
            </a:extLst>
          </p:cNvPr>
          <p:cNvSpPr/>
          <p:nvPr/>
        </p:nvSpPr>
        <p:spPr>
          <a:xfrm rot="16200000">
            <a:off x="3282667" y="2210778"/>
            <a:ext cx="249566" cy="877018"/>
          </a:xfrm>
          <a:prstGeom prst="downArrow">
            <a:avLst/>
          </a:prstGeom>
          <a:solidFill>
            <a:srgbClr val="2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1C6B46C7-5488-BC56-A9F7-B7F7E051175A}"/>
              </a:ext>
            </a:extLst>
          </p:cNvPr>
          <p:cNvSpPr/>
          <p:nvPr/>
        </p:nvSpPr>
        <p:spPr>
          <a:xfrm rot="16200000">
            <a:off x="2844158" y="3726407"/>
            <a:ext cx="249566" cy="87701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931B955-07D3-E3CE-6C10-8D82A006F630}"/>
              </a:ext>
            </a:extLst>
          </p:cNvPr>
          <p:cNvSpPr txBox="1"/>
          <p:nvPr/>
        </p:nvSpPr>
        <p:spPr>
          <a:xfrm>
            <a:off x="10687787" y="2544389"/>
            <a:ext cx="761747" cy="34163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a:lnSpc>
                <a:spcPct val="90000"/>
              </a:lnSpc>
              <a:spcBef>
                <a:spcPct val="0"/>
              </a:spcBef>
            </a:pPr>
            <a:r>
              <a:rPr lang="en-US" b="1">
                <a:solidFill>
                  <a:srgbClr val="FF0000"/>
                </a:solidFill>
                <a:latin typeface="Arial"/>
                <a:cs typeface="Arial"/>
              </a:rPr>
              <a:t>Axon</a:t>
            </a:r>
            <a:endParaRPr lang="en-US" sz="1600">
              <a:solidFill>
                <a:srgbClr val="FF0000"/>
              </a:solidFill>
              <a:ea typeface="+mj-ea"/>
            </a:endParaRPr>
          </a:p>
        </p:txBody>
      </p:sp>
      <p:sp>
        <p:nvSpPr>
          <p:cNvPr id="17" name="TextBox 16">
            <a:extLst>
              <a:ext uri="{FF2B5EF4-FFF2-40B4-BE49-F238E27FC236}">
                <a16:creationId xmlns:a16="http://schemas.microsoft.com/office/drawing/2014/main" id="{0674257E-90D9-12AA-F7DD-BB9CE9A0C62E}"/>
              </a:ext>
            </a:extLst>
          </p:cNvPr>
          <p:cNvSpPr txBox="1"/>
          <p:nvPr/>
        </p:nvSpPr>
        <p:spPr>
          <a:xfrm>
            <a:off x="8645614" y="3760999"/>
            <a:ext cx="1225015" cy="36933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a:lnSpc>
                <a:spcPct val="90000"/>
              </a:lnSpc>
              <a:spcBef>
                <a:spcPct val="0"/>
              </a:spcBef>
              <a:spcAft>
                <a:spcPts val="0"/>
              </a:spcAft>
              <a:buNone/>
              <a:tabLst/>
            </a:pPr>
            <a:r>
              <a:rPr lang="en-US" sz="2000" b="1">
                <a:solidFill>
                  <a:srgbClr val="2F00FF"/>
                </a:solidFill>
                <a:latin typeface="Arial"/>
                <a:ea typeface="+mj-ea"/>
                <a:cs typeface="Arial"/>
              </a:rPr>
              <a:t>Dendrite</a:t>
            </a:r>
            <a:endParaRPr lang="en-US">
              <a:solidFill>
                <a:srgbClr val="2F00FF"/>
              </a:solidFill>
              <a:ea typeface="+mj-ea"/>
              <a:cs typeface="Calibri"/>
            </a:endParaRPr>
          </a:p>
        </p:txBody>
      </p:sp>
      <p:sp>
        <p:nvSpPr>
          <p:cNvPr id="21" name="Arrow: Down 20">
            <a:extLst>
              <a:ext uri="{FF2B5EF4-FFF2-40B4-BE49-F238E27FC236}">
                <a16:creationId xmlns:a16="http://schemas.microsoft.com/office/drawing/2014/main" id="{A5C980CB-7EDC-0F37-DAA0-4108A1AB414B}"/>
              </a:ext>
            </a:extLst>
          </p:cNvPr>
          <p:cNvSpPr/>
          <p:nvPr/>
        </p:nvSpPr>
        <p:spPr>
          <a:xfrm rot="8795828">
            <a:off x="8327059" y="3028033"/>
            <a:ext cx="245095" cy="877018"/>
          </a:xfrm>
          <a:prstGeom prst="downArrow">
            <a:avLst/>
          </a:prstGeom>
          <a:solidFill>
            <a:srgbClr val="2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E6F833D8-7DA7-66D3-5CE0-59F8F663C839}"/>
              </a:ext>
            </a:extLst>
          </p:cNvPr>
          <p:cNvSpPr/>
          <p:nvPr/>
        </p:nvSpPr>
        <p:spPr>
          <a:xfrm rot="5400000">
            <a:off x="10001609" y="2305398"/>
            <a:ext cx="284228" cy="87701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28E71AE-0179-0DF4-81FE-4509DDC38492}"/>
              </a:ext>
            </a:extLst>
          </p:cNvPr>
          <p:cNvSpPr txBox="1"/>
          <p:nvPr/>
        </p:nvSpPr>
        <p:spPr>
          <a:xfrm>
            <a:off x="6579139" y="1277007"/>
            <a:ext cx="1584088" cy="42473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rtl="0" eaLnBrk="1" fontAlgn="auto" latinLnBrk="0" hangingPunct="1">
              <a:lnSpc>
                <a:spcPct val="90000"/>
              </a:lnSpc>
              <a:spcBef>
                <a:spcPct val="0"/>
              </a:spcBef>
              <a:spcAft>
                <a:spcPts val="0"/>
              </a:spcAft>
              <a:buClrTx/>
              <a:buSzTx/>
              <a:buFontTx/>
              <a:buNone/>
              <a:tabLst/>
            </a:pPr>
            <a:r>
              <a:rPr lang="en-US" sz="2400" b="1" u="sng">
                <a:solidFill>
                  <a:srgbClr val="003057"/>
                </a:solidFill>
                <a:latin typeface="Arial"/>
                <a:ea typeface="+mj-ea"/>
                <a:cs typeface="Arial"/>
              </a:rPr>
              <a:t>Inhibitory</a:t>
            </a:r>
            <a:endParaRPr kumimoji="0" lang="en-US" sz="2400" b="1" i="0" u="sng" strike="noStrike" kern="1200" cap="none" spc="0" normalizeH="0" baseline="0" noProof="0">
              <a:ln>
                <a:noFill/>
              </a:ln>
              <a:solidFill>
                <a:srgbClr val="003057"/>
              </a:solidFill>
              <a:effectLst/>
              <a:uLnTx/>
              <a:uFillTx/>
              <a:latin typeface="Arial" panose="020B0604020202020204" pitchFamily="34" charset="0"/>
              <a:ea typeface="+mj-ea"/>
              <a:cs typeface="Arial" panose="020B0604020202020204" pitchFamily="34" charset="0"/>
            </a:endParaRPr>
          </a:p>
        </p:txBody>
      </p:sp>
      <p:cxnSp>
        <p:nvCxnSpPr>
          <p:cNvPr id="10" name="Straight Arrow Connector 9">
            <a:extLst>
              <a:ext uri="{FF2B5EF4-FFF2-40B4-BE49-F238E27FC236}">
                <a16:creationId xmlns:a16="http://schemas.microsoft.com/office/drawing/2014/main" id="{ABB4434D-08D0-0217-E852-7757E0CB6FBF}"/>
              </a:ext>
            </a:extLst>
          </p:cNvPr>
          <p:cNvCxnSpPr/>
          <p:nvPr/>
        </p:nvCxnSpPr>
        <p:spPr>
          <a:xfrm flipV="1">
            <a:off x="2578510" y="5397909"/>
            <a:ext cx="1406012" cy="44244"/>
          </a:xfrm>
          <a:prstGeom prst="straightConnector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36717D4-7AEE-2D94-8B91-91527A402363}"/>
              </a:ext>
            </a:extLst>
          </p:cNvPr>
          <p:cNvSpPr txBox="1"/>
          <p:nvPr/>
        </p:nvSpPr>
        <p:spPr>
          <a:xfrm>
            <a:off x="1685548" y="5240080"/>
            <a:ext cx="883575" cy="36933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a:lnSpc>
                <a:spcPct val="90000"/>
              </a:lnSpc>
              <a:spcBef>
                <a:spcPct val="0"/>
              </a:spcBef>
              <a:spcAft>
                <a:spcPts val="0"/>
              </a:spcAft>
              <a:buNone/>
              <a:tabLst/>
            </a:pPr>
            <a:r>
              <a:rPr lang="en-US" sz="2000" b="1">
                <a:latin typeface="Arial"/>
                <a:ea typeface="+mj-ea"/>
                <a:cs typeface="Arial"/>
              </a:rPr>
              <a:t>Soma</a:t>
            </a:r>
            <a:endParaRPr lang="en-US">
              <a:ea typeface="+mj-ea"/>
              <a:cs typeface="Calibri"/>
            </a:endParaRPr>
          </a:p>
        </p:txBody>
      </p:sp>
      <p:cxnSp>
        <p:nvCxnSpPr>
          <p:cNvPr id="14" name="Straight Arrow Connector 13">
            <a:extLst>
              <a:ext uri="{FF2B5EF4-FFF2-40B4-BE49-F238E27FC236}">
                <a16:creationId xmlns:a16="http://schemas.microsoft.com/office/drawing/2014/main" id="{4832CFF2-4F6A-1F95-99A1-417C17E93767}"/>
              </a:ext>
            </a:extLst>
          </p:cNvPr>
          <p:cNvCxnSpPr>
            <a:cxnSpLocks/>
          </p:cNvCxnSpPr>
          <p:nvPr/>
        </p:nvCxnSpPr>
        <p:spPr>
          <a:xfrm flipH="1" flipV="1">
            <a:off x="7769940" y="2632586"/>
            <a:ext cx="1322440" cy="585017"/>
          </a:xfrm>
          <a:prstGeom prst="straightConnector1">
            <a:avLst/>
          </a:prstGeom>
          <a:ln w="571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8B6D9B7-5427-2AFB-9572-1C15C750637C}"/>
              </a:ext>
            </a:extLst>
          </p:cNvPr>
          <p:cNvSpPr txBox="1"/>
          <p:nvPr/>
        </p:nvSpPr>
        <p:spPr>
          <a:xfrm>
            <a:off x="9096612" y="3101563"/>
            <a:ext cx="883575" cy="36933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a:lnSpc>
                <a:spcPct val="90000"/>
              </a:lnSpc>
              <a:spcBef>
                <a:spcPct val="0"/>
              </a:spcBef>
              <a:spcAft>
                <a:spcPts val="0"/>
              </a:spcAft>
              <a:buNone/>
              <a:tabLst/>
            </a:pPr>
            <a:r>
              <a:rPr lang="en-US" sz="2000" b="1">
                <a:latin typeface="Arial"/>
                <a:ea typeface="+mj-ea"/>
                <a:cs typeface="Arial"/>
              </a:rPr>
              <a:t>Soma</a:t>
            </a:r>
            <a:endParaRPr lang="en-US">
              <a:ea typeface="+mj-ea"/>
              <a:cs typeface="Calibri"/>
            </a:endParaRPr>
          </a:p>
        </p:txBody>
      </p:sp>
      <p:pic>
        <p:nvPicPr>
          <p:cNvPr id="8" name="Picture 9" descr="Shape&#10;&#10;Description automatically generated">
            <a:extLst>
              <a:ext uri="{FF2B5EF4-FFF2-40B4-BE49-F238E27FC236}">
                <a16:creationId xmlns:a16="http://schemas.microsoft.com/office/drawing/2014/main" id="{BA770CAD-3AD5-1852-8271-419901C175FA}"/>
              </a:ext>
            </a:extLst>
          </p:cNvPr>
          <p:cNvPicPr>
            <a:picLocks noGrp="1" noChangeAspect="1"/>
          </p:cNvPicPr>
          <p:nvPr>
            <p:ph sz="quarter" idx="12"/>
          </p:nvPr>
        </p:nvPicPr>
        <p:blipFill>
          <a:blip r:embed="rId5"/>
          <a:stretch>
            <a:fillRect/>
          </a:stretch>
        </p:blipFill>
        <p:spPr>
          <a:xfrm>
            <a:off x="8707293" y="4630556"/>
            <a:ext cx="1420713" cy="1623194"/>
          </a:xfrm>
        </p:spPr>
      </p:pic>
      <p:sp>
        <p:nvSpPr>
          <p:cNvPr id="9" name="TextBox 8">
            <a:extLst>
              <a:ext uri="{FF2B5EF4-FFF2-40B4-BE49-F238E27FC236}">
                <a16:creationId xmlns:a16="http://schemas.microsoft.com/office/drawing/2014/main" id="{FADDC4B5-9CD6-BE4B-F86E-51C77550F617}"/>
              </a:ext>
            </a:extLst>
          </p:cNvPr>
          <p:cNvSpPr txBox="1"/>
          <p:nvPr/>
        </p:nvSpPr>
        <p:spPr>
          <a:xfrm>
            <a:off x="2289034" y="6163322"/>
            <a:ext cx="1507144" cy="244682"/>
          </a:xfrm>
          <a:prstGeom prst="rect">
            <a:avLst/>
          </a:prstGeom>
        </p:spPr>
        <p:txBody>
          <a:bodyPr vert="horz" wrap="none" lIns="91440" tIns="45720" rIns="91440" bIns="45720" rtlCol="0" anchor="b">
            <a:spAutoFit/>
          </a:bodyPr>
          <a:lstStyle/>
          <a:p>
            <a:pPr marL="0" marR="0" indent="0" algn="l" defTabSz="914400" rtl="0" eaLnBrk="1" fontAlgn="auto" latinLnBrk="0" hangingPunct="1">
              <a:lnSpc>
                <a:spcPct val="90000"/>
              </a:lnSpc>
              <a:spcBef>
                <a:spcPct val="0"/>
              </a:spcBef>
              <a:spcAft>
                <a:spcPts val="0"/>
              </a:spcAft>
              <a:buClrTx/>
              <a:buSzTx/>
              <a:buFontTx/>
              <a:buNone/>
              <a:tabLst/>
            </a:pPr>
            <a:r>
              <a:rPr lang="en-US" sz="1100">
                <a:solidFill>
                  <a:srgbClr val="003057"/>
                </a:solidFill>
                <a:latin typeface="Arial" panose="020B0604020202020204" pitchFamily="34" charset="0"/>
                <a:ea typeface="+mj-ea"/>
                <a:cs typeface="Arial" panose="020B0604020202020204" pitchFamily="34" charset="0"/>
              </a:rPr>
              <a:t>(Figures not to scale)</a:t>
            </a:r>
            <a:endParaRPr kumimoji="0" lang="en-US" sz="1100" i="0" u="none" strike="noStrike" kern="1200" cap="none" spc="0" normalizeH="0" baseline="0" noProof="0" err="1">
              <a:ln>
                <a:noFill/>
              </a:ln>
              <a:solidFill>
                <a:srgbClr val="003057"/>
              </a:solidFill>
              <a:effectLst/>
              <a:uLnTx/>
              <a:uFillTx/>
              <a:latin typeface="Arial" panose="020B0604020202020204" pitchFamily="34" charset="0"/>
              <a:ea typeface="+mj-ea"/>
              <a:cs typeface="Arial" panose="020B0604020202020204" pitchFamily="34" charset="0"/>
            </a:endParaRPr>
          </a:p>
        </p:txBody>
      </p:sp>
      <p:sp>
        <p:nvSpPr>
          <p:cNvPr id="12" name="Arrow: Down 11">
            <a:extLst>
              <a:ext uri="{FF2B5EF4-FFF2-40B4-BE49-F238E27FC236}">
                <a16:creationId xmlns:a16="http://schemas.microsoft.com/office/drawing/2014/main" id="{DCEEB123-D0A3-CEAF-8AD3-A4EC075281F0}"/>
              </a:ext>
            </a:extLst>
          </p:cNvPr>
          <p:cNvSpPr/>
          <p:nvPr/>
        </p:nvSpPr>
        <p:spPr>
          <a:xfrm rot="5400000">
            <a:off x="9617346" y="4641524"/>
            <a:ext cx="175736" cy="73030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209FF0C4-60F1-FB40-0D85-62841B9608BC}"/>
              </a:ext>
            </a:extLst>
          </p:cNvPr>
          <p:cNvSpPr/>
          <p:nvPr/>
        </p:nvSpPr>
        <p:spPr>
          <a:xfrm rot="16200000">
            <a:off x="9082849" y="5365706"/>
            <a:ext cx="175737" cy="73030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A5CCC5A4-3BA2-4C37-6925-CD7ADA18258D}"/>
              </a:ext>
            </a:extLst>
          </p:cNvPr>
          <p:cNvSpPr/>
          <p:nvPr/>
        </p:nvSpPr>
        <p:spPr>
          <a:xfrm rot="16200000">
            <a:off x="8254272" y="4679386"/>
            <a:ext cx="175739" cy="730303"/>
          </a:xfrm>
          <a:prstGeom prst="downArrow">
            <a:avLst/>
          </a:prstGeom>
          <a:solidFill>
            <a:srgbClr val="2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5" name="TextBox 24">
            <a:extLst>
              <a:ext uri="{FF2B5EF4-FFF2-40B4-BE49-F238E27FC236}">
                <a16:creationId xmlns:a16="http://schemas.microsoft.com/office/drawing/2014/main" id="{57DC48B1-DB21-E1AC-113A-0DFE52031A03}"/>
              </a:ext>
            </a:extLst>
          </p:cNvPr>
          <p:cNvSpPr txBox="1"/>
          <p:nvPr/>
        </p:nvSpPr>
        <p:spPr>
          <a:xfrm>
            <a:off x="10095862" y="4849845"/>
            <a:ext cx="742511" cy="31393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a:lnSpc>
                <a:spcPct val="90000"/>
              </a:lnSpc>
              <a:spcBef>
                <a:spcPct val="0"/>
              </a:spcBef>
              <a:spcAft>
                <a:spcPts val="0"/>
              </a:spcAft>
              <a:buNone/>
              <a:tabLst/>
            </a:pPr>
            <a:r>
              <a:rPr lang="en-US" sz="1600" b="1">
                <a:latin typeface="Arial"/>
                <a:ea typeface="+mj-ea"/>
                <a:cs typeface="Arial"/>
              </a:rPr>
              <a:t>Soma</a:t>
            </a:r>
            <a:endParaRPr lang="en-US">
              <a:ea typeface="+mj-ea"/>
              <a:cs typeface="Calibri"/>
            </a:endParaRPr>
          </a:p>
        </p:txBody>
      </p:sp>
      <p:sp>
        <p:nvSpPr>
          <p:cNvPr id="26" name="TextBox 25">
            <a:extLst>
              <a:ext uri="{FF2B5EF4-FFF2-40B4-BE49-F238E27FC236}">
                <a16:creationId xmlns:a16="http://schemas.microsoft.com/office/drawing/2014/main" id="{9A3CA631-422C-8B26-ADA2-7002C596A1C9}"/>
              </a:ext>
            </a:extLst>
          </p:cNvPr>
          <p:cNvSpPr txBox="1"/>
          <p:nvPr/>
        </p:nvSpPr>
        <p:spPr>
          <a:xfrm>
            <a:off x="6960365" y="4849845"/>
            <a:ext cx="1016625" cy="31393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a:lnSpc>
                <a:spcPct val="90000"/>
              </a:lnSpc>
              <a:spcBef>
                <a:spcPct val="0"/>
              </a:spcBef>
              <a:spcAft>
                <a:spcPts val="0"/>
              </a:spcAft>
              <a:buNone/>
              <a:tabLst/>
            </a:pPr>
            <a:r>
              <a:rPr lang="en-US" sz="1600" b="1">
                <a:solidFill>
                  <a:srgbClr val="2F00FF"/>
                </a:solidFill>
                <a:latin typeface="Arial"/>
                <a:ea typeface="+mj-ea"/>
                <a:cs typeface="Arial"/>
              </a:rPr>
              <a:t>Dendrite</a:t>
            </a:r>
            <a:endParaRPr lang="en-US" sz="1400">
              <a:solidFill>
                <a:srgbClr val="2F00FF"/>
              </a:solidFill>
              <a:ea typeface="+mj-ea"/>
              <a:cs typeface="Calibri"/>
            </a:endParaRPr>
          </a:p>
        </p:txBody>
      </p:sp>
      <p:sp>
        <p:nvSpPr>
          <p:cNvPr id="31" name="TextBox 30">
            <a:extLst>
              <a:ext uri="{FF2B5EF4-FFF2-40B4-BE49-F238E27FC236}">
                <a16:creationId xmlns:a16="http://schemas.microsoft.com/office/drawing/2014/main" id="{632C880B-500A-88D4-F8A3-1BF747D6A80D}"/>
              </a:ext>
            </a:extLst>
          </p:cNvPr>
          <p:cNvSpPr txBox="1"/>
          <p:nvPr/>
        </p:nvSpPr>
        <p:spPr>
          <a:xfrm>
            <a:off x="8109542" y="5566872"/>
            <a:ext cx="696024" cy="31393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a:lnSpc>
                <a:spcPct val="90000"/>
              </a:lnSpc>
              <a:spcBef>
                <a:spcPct val="0"/>
              </a:spcBef>
            </a:pPr>
            <a:r>
              <a:rPr lang="en-US" sz="1600" b="1">
                <a:solidFill>
                  <a:srgbClr val="FF0000"/>
                </a:solidFill>
                <a:latin typeface="Arial"/>
                <a:cs typeface="Arial"/>
              </a:rPr>
              <a:t>Axon</a:t>
            </a:r>
            <a:endParaRPr lang="en-US">
              <a:solidFill>
                <a:srgbClr val="FF0000"/>
              </a:solidFill>
              <a:ea typeface="+mj-ea"/>
            </a:endParaRPr>
          </a:p>
        </p:txBody>
      </p:sp>
      <p:cxnSp>
        <p:nvCxnSpPr>
          <p:cNvPr id="33" name="Straight Connector 32">
            <a:extLst>
              <a:ext uri="{FF2B5EF4-FFF2-40B4-BE49-F238E27FC236}">
                <a16:creationId xmlns:a16="http://schemas.microsoft.com/office/drawing/2014/main" id="{FCF63493-CF75-E522-EEAC-20FFAEACB4D0}"/>
              </a:ext>
            </a:extLst>
          </p:cNvPr>
          <p:cNvCxnSpPr>
            <a:cxnSpLocks/>
          </p:cNvCxnSpPr>
          <p:nvPr/>
        </p:nvCxnSpPr>
        <p:spPr>
          <a:xfrm>
            <a:off x="6850117" y="4386281"/>
            <a:ext cx="0" cy="17735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1072FFB-B4A2-DC45-DD49-E38D67526211}"/>
              </a:ext>
            </a:extLst>
          </p:cNvPr>
          <p:cNvCxnSpPr>
            <a:cxnSpLocks/>
          </p:cNvCxnSpPr>
          <p:nvPr/>
        </p:nvCxnSpPr>
        <p:spPr>
          <a:xfrm flipH="1">
            <a:off x="6850117" y="4386281"/>
            <a:ext cx="438808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583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078D36D2-6D01-C234-6383-3CCBAED1381C}"/>
              </a:ext>
            </a:extLst>
          </p:cNvPr>
          <p:cNvSpPr>
            <a:spLocks noGrp="1"/>
          </p:cNvSpPr>
          <p:nvPr>
            <p:ph sz="quarter" idx="12"/>
          </p:nvPr>
        </p:nvSpPr>
        <p:spPr>
          <a:xfrm>
            <a:off x="703189" y="1864479"/>
            <a:ext cx="2850975" cy="2463642"/>
          </a:xfrm>
        </p:spPr>
        <p:txBody>
          <a:bodyPr vert="horz" lIns="91440" tIns="45720" rIns="91440" bIns="45720" rtlCol="0" anchor="t">
            <a:normAutofit/>
          </a:bodyPr>
          <a:lstStyle/>
          <a:p>
            <a:pPr marL="0" indent="0" algn="ctr">
              <a:buNone/>
            </a:pPr>
            <a:r>
              <a:rPr lang="en-US" sz="2000" u="sng"/>
              <a:t>Excitatory</a:t>
            </a:r>
          </a:p>
          <a:p>
            <a:pPr marL="0" indent="0" algn="ctr">
              <a:buNone/>
            </a:pPr>
            <a:r>
              <a:rPr lang="en-US" sz="2000">
                <a:latin typeface="Arial"/>
                <a:cs typeface="Arial"/>
              </a:rPr>
              <a:t>1 black pipe cleaner</a:t>
            </a:r>
          </a:p>
          <a:p>
            <a:pPr marL="0" indent="0" algn="ctr">
              <a:buNone/>
            </a:pPr>
            <a:r>
              <a:rPr lang="en-US" sz="2000"/>
              <a:t>2 red pipe cleaners</a:t>
            </a:r>
          </a:p>
          <a:p>
            <a:pPr marL="0" indent="0" algn="ctr">
              <a:buNone/>
            </a:pPr>
            <a:r>
              <a:rPr lang="en-US" sz="2000"/>
              <a:t>3 blue pipe cleaners</a:t>
            </a:r>
          </a:p>
          <a:p>
            <a:pPr marL="0" indent="0" algn="ctr">
              <a:buNone/>
            </a:pPr>
            <a:r>
              <a:rPr lang="en-US" sz="2000"/>
              <a:t>Scissors</a:t>
            </a:r>
          </a:p>
          <a:p>
            <a:pPr marL="0" indent="0" algn="ctr">
              <a:buNone/>
            </a:pPr>
            <a:endParaRPr lang="en-US" sz="2000"/>
          </a:p>
        </p:txBody>
      </p:sp>
      <p:sp>
        <p:nvSpPr>
          <p:cNvPr id="3" name="Title 2">
            <a:extLst>
              <a:ext uri="{FF2B5EF4-FFF2-40B4-BE49-F238E27FC236}">
                <a16:creationId xmlns:a16="http://schemas.microsoft.com/office/drawing/2014/main" id="{8C6ABE78-E5C5-CDF0-0F07-0E2E23306166}"/>
              </a:ext>
            </a:extLst>
          </p:cNvPr>
          <p:cNvSpPr>
            <a:spLocks noGrp="1"/>
          </p:cNvSpPr>
          <p:nvPr>
            <p:ph type="title"/>
          </p:nvPr>
        </p:nvSpPr>
        <p:spPr/>
        <p:txBody>
          <a:bodyPr/>
          <a:lstStyle/>
          <a:p>
            <a:r>
              <a:rPr lang="en-US">
                <a:latin typeface="Arial"/>
                <a:cs typeface="Arial"/>
              </a:rPr>
              <a:t>Pipe cleaner neurons</a:t>
            </a:r>
            <a:endParaRPr lang="en-US"/>
          </a:p>
        </p:txBody>
      </p:sp>
      <p:sp>
        <p:nvSpPr>
          <p:cNvPr id="5" name="Content Placeholder 1">
            <a:extLst>
              <a:ext uri="{FF2B5EF4-FFF2-40B4-BE49-F238E27FC236}">
                <a16:creationId xmlns:a16="http://schemas.microsoft.com/office/drawing/2014/main" id="{C06F263E-80A2-3B4F-442D-01047C86DEB6}"/>
              </a:ext>
            </a:extLst>
          </p:cNvPr>
          <p:cNvSpPr txBox="1">
            <a:spLocks/>
          </p:cNvSpPr>
          <p:nvPr/>
        </p:nvSpPr>
        <p:spPr>
          <a:xfrm>
            <a:off x="5111261" y="1494692"/>
            <a:ext cx="4378568" cy="291318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Arial"/>
              <a:cs typeface="Arial"/>
            </a:endParaRPr>
          </a:p>
          <a:p>
            <a:endParaRPr lang="en-US"/>
          </a:p>
        </p:txBody>
      </p:sp>
      <p:sp>
        <p:nvSpPr>
          <p:cNvPr id="15" name="Content Placeholder 13">
            <a:extLst>
              <a:ext uri="{FF2B5EF4-FFF2-40B4-BE49-F238E27FC236}">
                <a16:creationId xmlns:a16="http://schemas.microsoft.com/office/drawing/2014/main" id="{646C0D63-02FC-6381-E7F6-BA53822EA664}"/>
              </a:ext>
            </a:extLst>
          </p:cNvPr>
          <p:cNvSpPr txBox="1">
            <a:spLocks/>
          </p:cNvSpPr>
          <p:nvPr/>
        </p:nvSpPr>
        <p:spPr>
          <a:xfrm>
            <a:off x="7303121" y="3962019"/>
            <a:ext cx="3408685" cy="30947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u="sng"/>
              <a:t>Inhibitory</a:t>
            </a:r>
          </a:p>
          <a:p>
            <a:pPr marL="0" indent="0" algn="ctr">
              <a:buNone/>
            </a:pPr>
            <a:r>
              <a:rPr lang="en-US" sz="2000"/>
              <a:t>1 black pipe cleaner</a:t>
            </a:r>
          </a:p>
          <a:p>
            <a:pPr marL="0" indent="0" algn="ctr">
              <a:buNone/>
            </a:pPr>
            <a:r>
              <a:rPr lang="en-US" sz="2000"/>
              <a:t>1 blue pipe cleaner</a:t>
            </a:r>
          </a:p>
          <a:p>
            <a:pPr marL="0" indent="0" algn="ctr">
              <a:buNone/>
            </a:pPr>
            <a:r>
              <a:rPr lang="en-US" sz="2000">
                <a:latin typeface="Arial"/>
                <a:cs typeface="Arial"/>
              </a:rPr>
              <a:t>3 red pipe cleaners</a:t>
            </a:r>
            <a:endParaRPr lang="en-US" sz="2000"/>
          </a:p>
          <a:p>
            <a:pPr marL="0" indent="0" algn="ctr">
              <a:buNone/>
            </a:pPr>
            <a:r>
              <a:rPr lang="en-US" sz="2000">
                <a:latin typeface="Arial"/>
                <a:cs typeface="Arial"/>
              </a:rPr>
              <a:t>Scissors</a:t>
            </a:r>
            <a:endParaRPr lang="en-US" sz="2000"/>
          </a:p>
        </p:txBody>
      </p:sp>
      <p:pic>
        <p:nvPicPr>
          <p:cNvPr id="21" name="Picture 20" descr="A picture containing text&#10;&#10;Description automatically generated">
            <a:extLst>
              <a:ext uri="{FF2B5EF4-FFF2-40B4-BE49-F238E27FC236}">
                <a16:creationId xmlns:a16="http://schemas.microsoft.com/office/drawing/2014/main" id="{B5BBA698-5343-4E5B-16DC-4453E0BA3C6B}"/>
              </a:ext>
            </a:extLst>
          </p:cNvPr>
          <p:cNvPicPr>
            <a:picLocks noChangeAspect="1"/>
          </p:cNvPicPr>
          <p:nvPr/>
        </p:nvPicPr>
        <p:blipFill rotWithShape="1">
          <a:blip r:embed="rId3"/>
          <a:srcRect l="13875" t="12478" r="24245" b="8718"/>
          <a:stretch/>
        </p:blipFill>
        <p:spPr>
          <a:xfrm>
            <a:off x="3557218" y="1444351"/>
            <a:ext cx="2337665" cy="3969297"/>
          </a:xfrm>
          <a:prstGeom prst="rect">
            <a:avLst/>
          </a:prstGeom>
        </p:spPr>
      </p:pic>
      <p:pic>
        <p:nvPicPr>
          <p:cNvPr id="23" name="Picture 22" descr="A picture containing decorated&#10;&#10;Description automatically generated">
            <a:extLst>
              <a:ext uri="{FF2B5EF4-FFF2-40B4-BE49-F238E27FC236}">
                <a16:creationId xmlns:a16="http://schemas.microsoft.com/office/drawing/2014/main" id="{D6D0A3C9-6A52-F6EA-0485-3BEA3A0E6105}"/>
              </a:ext>
            </a:extLst>
          </p:cNvPr>
          <p:cNvPicPr>
            <a:picLocks noChangeAspect="1"/>
          </p:cNvPicPr>
          <p:nvPr/>
        </p:nvPicPr>
        <p:blipFill rotWithShape="1">
          <a:blip r:embed="rId4"/>
          <a:srcRect l="7324" t="16851" r="10754" b="11293"/>
          <a:stretch/>
        </p:blipFill>
        <p:spPr>
          <a:xfrm>
            <a:off x="7210986" y="1338168"/>
            <a:ext cx="3832886" cy="2521406"/>
          </a:xfrm>
          <a:prstGeom prst="rect">
            <a:avLst/>
          </a:prstGeom>
        </p:spPr>
      </p:pic>
    </p:spTree>
    <p:extLst>
      <p:ext uri="{BB962C8B-B14F-4D97-AF65-F5344CB8AC3E}">
        <p14:creationId xmlns:p14="http://schemas.microsoft.com/office/powerpoint/2010/main" val="3818724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6ABE78-E5C5-CDF0-0F07-0E2E23306166}"/>
              </a:ext>
            </a:extLst>
          </p:cNvPr>
          <p:cNvSpPr>
            <a:spLocks noGrp="1"/>
          </p:cNvSpPr>
          <p:nvPr>
            <p:ph type="title"/>
          </p:nvPr>
        </p:nvSpPr>
        <p:spPr/>
        <p:txBody>
          <a:bodyPr/>
          <a:lstStyle/>
          <a:p>
            <a:r>
              <a:rPr lang="en-US">
                <a:latin typeface="Arial"/>
                <a:cs typeface="Arial"/>
              </a:rPr>
              <a:t>Building your excitatory neuron</a:t>
            </a:r>
            <a:endParaRPr lang="en-US"/>
          </a:p>
        </p:txBody>
      </p:sp>
      <p:sp>
        <p:nvSpPr>
          <p:cNvPr id="5" name="Content Placeholder 1">
            <a:extLst>
              <a:ext uri="{FF2B5EF4-FFF2-40B4-BE49-F238E27FC236}">
                <a16:creationId xmlns:a16="http://schemas.microsoft.com/office/drawing/2014/main" id="{C06F263E-80A2-3B4F-442D-01047C86DEB6}"/>
              </a:ext>
            </a:extLst>
          </p:cNvPr>
          <p:cNvSpPr txBox="1">
            <a:spLocks/>
          </p:cNvSpPr>
          <p:nvPr/>
        </p:nvSpPr>
        <p:spPr>
          <a:xfrm>
            <a:off x="5111261" y="1494692"/>
            <a:ext cx="4378568" cy="291318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gradFill>
                  <a:gsLst>
                    <a:gs pos="0">
                      <a:srgbClr val="003057"/>
                    </a:gs>
                    <a:gs pos="100000">
                      <a:srgbClr val="003057"/>
                    </a:gs>
                  </a:gsLst>
                  <a:lin ang="5400000" scaled="1"/>
                </a:gra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atin typeface="Arial"/>
              <a:cs typeface="Arial"/>
            </a:endParaRPr>
          </a:p>
          <a:p>
            <a:endParaRPr lang="en-US"/>
          </a:p>
        </p:txBody>
      </p:sp>
      <p:pic>
        <p:nvPicPr>
          <p:cNvPr id="9" name="Picture 8">
            <a:extLst>
              <a:ext uri="{FF2B5EF4-FFF2-40B4-BE49-F238E27FC236}">
                <a16:creationId xmlns:a16="http://schemas.microsoft.com/office/drawing/2014/main" id="{8C768EF1-8D67-F4B4-C69C-1409CD2810D4}"/>
              </a:ext>
            </a:extLst>
          </p:cNvPr>
          <p:cNvPicPr>
            <a:picLocks noChangeAspect="1"/>
          </p:cNvPicPr>
          <p:nvPr/>
        </p:nvPicPr>
        <p:blipFill rotWithShape="1">
          <a:blip r:embed="rId3"/>
          <a:srcRect l="7072" t="12018" r="9694" b="11083"/>
          <a:stretch/>
        </p:blipFill>
        <p:spPr>
          <a:xfrm rot="16200000" flipH="1">
            <a:off x="1831317" y="4125020"/>
            <a:ext cx="2495369" cy="1729024"/>
          </a:xfrm>
          <a:prstGeom prst="rect">
            <a:avLst/>
          </a:prstGeom>
        </p:spPr>
      </p:pic>
      <p:pic>
        <p:nvPicPr>
          <p:cNvPr id="13" name="Picture 12">
            <a:extLst>
              <a:ext uri="{FF2B5EF4-FFF2-40B4-BE49-F238E27FC236}">
                <a16:creationId xmlns:a16="http://schemas.microsoft.com/office/drawing/2014/main" id="{F357F32B-D5CE-771B-4ABC-0FE8C4648EAE}"/>
              </a:ext>
            </a:extLst>
          </p:cNvPr>
          <p:cNvPicPr>
            <a:picLocks noChangeAspect="1"/>
          </p:cNvPicPr>
          <p:nvPr/>
        </p:nvPicPr>
        <p:blipFill rotWithShape="1">
          <a:blip r:embed="rId4"/>
          <a:srcRect l="21097" t="7566" r="9170" b="5716"/>
          <a:stretch/>
        </p:blipFill>
        <p:spPr>
          <a:xfrm>
            <a:off x="4290004" y="3748200"/>
            <a:ext cx="1503032" cy="2492193"/>
          </a:xfrm>
          <a:prstGeom prst="rect">
            <a:avLst/>
          </a:prstGeom>
        </p:spPr>
      </p:pic>
      <p:pic>
        <p:nvPicPr>
          <p:cNvPr id="16" name="Picture 15">
            <a:extLst>
              <a:ext uri="{FF2B5EF4-FFF2-40B4-BE49-F238E27FC236}">
                <a16:creationId xmlns:a16="http://schemas.microsoft.com/office/drawing/2014/main" id="{38677E12-09AD-246A-2C55-3636A6E481CE}"/>
              </a:ext>
            </a:extLst>
          </p:cNvPr>
          <p:cNvPicPr>
            <a:picLocks noChangeAspect="1"/>
          </p:cNvPicPr>
          <p:nvPr/>
        </p:nvPicPr>
        <p:blipFill>
          <a:blip r:embed="rId5"/>
          <a:stretch>
            <a:fillRect/>
          </a:stretch>
        </p:blipFill>
        <p:spPr>
          <a:xfrm>
            <a:off x="6148029" y="3741847"/>
            <a:ext cx="1869144" cy="2492192"/>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F28AFDAA-D526-CC79-DC15-886B5ECAF8B7}"/>
              </a:ext>
            </a:extLst>
          </p:cNvPr>
          <p:cNvPicPr>
            <a:picLocks noChangeAspect="1"/>
          </p:cNvPicPr>
          <p:nvPr/>
        </p:nvPicPr>
        <p:blipFill rotWithShape="1">
          <a:blip r:embed="rId6"/>
          <a:srcRect l="19436" t="12308" r="27591" b="9005"/>
          <a:stretch/>
        </p:blipFill>
        <p:spPr>
          <a:xfrm>
            <a:off x="8391801" y="3741846"/>
            <a:ext cx="1258350" cy="2492193"/>
          </a:xfrm>
          <a:prstGeom prst="rect">
            <a:avLst/>
          </a:prstGeom>
        </p:spPr>
      </p:pic>
      <p:pic>
        <p:nvPicPr>
          <p:cNvPr id="30" name="Content Placeholder 3" descr="A blue spider on a white surface&#10;&#10;Description automatically generated">
            <a:extLst>
              <a:ext uri="{FF2B5EF4-FFF2-40B4-BE49-F238E27FC236}">
                <a16:creationId xmlns:a16="http://schemas.microsoft.com/office/drawing/2014/main" id="{278C4E81-E242-223A-D575-0AB977779F3C}"/>
              </a:ext>
            </a:extLst>
          </p:cNvPr>
          <p:cNvPicPr>
            <a:picLocks noChangeAspect="1"/>
          </p:cNvPicPr>
          <p:nvPr/>
        </p:nvPicPr>
        <p:blipFill rotWithShape="1">
          <a:blip r:embed="rId7"/>
          <a:srcRect l="11314" t="13598" r="16588" b="14303"/>
          <a:stretch/>
        </p:blipFill>
        <p:spPr>
          <a:xfrm rot="5400000">
            <a:off x="9309672" y="1615148"/>
            <a:ext cx="2010226" cy="1507671"/>
          </a:xfrm>
          <a:prstGeom prst="rect">
            <a:avLst/>
          </a:prstGeom>
        </p:spPr>
      </p:pic>
      <p:pic>
        <p:nvPicPr>
          <p:cNvPr id="31" name="Picture 30" descr="A picture containing shape&#10;&#10;Description automatically generated">
            <a:extLst>
              <a:ext uri="{FF2B5EF4-FFF2-40B4-BE49-F238E27FC236}">
                <a16:creationId xmlns:a16="http://schemas.microsoft.com/office/drawing/2014/main" id="{2BE6E252-B2DF-A0C6-10B5-17FB8CA4CF9D}"/>
              </a:ext>
            </a:extLst>
          </p:cNvPr>
          <p:cNvPicPr>
            <a:picLocks noChangeAspect="1"/>
          </p:cNvPicPr>
          <p:nvPr/>
        </p:nvPicPr>
        <p:blipFill rotWithShape="1">
          <a:blip r:embed="rId8"/>
          <a:srcRect l="14904" t="14557" r="7284" b="25457"/>
          <a:stretch/>
        </p:blipFill>
        <p:spPr>
          <a:xfrm>
            <a:off x="1121031" y="1374679"/>
            <a:ext cx="1955711" cy="2010226"/>
          </a:xfrm>
          <a:prstGeom prst="rect">
            <a:avLst/>
          </a:prstGeom>
        </p:spPr>
      </p:pic>
      <p:pic>
        <p:nvPicPr>
          <p:cNvPr id="32" name="Picture 31" descr="A blue feather on a white surface&#10;&#10;Description automatically generated with low confidence">
            <a:extLst>
              <a:ext uri="{FF2B5EF4-FFF2-40B4-BE49-F238E27FC236}">
                <a16:creationId xmlns:a16="http://schemas.microsoft.com/office/drawing/2014/main" id="{6056E634-62DA-7055-9FF1-42C6EA6653CE}"/>
              </a:ext>
            </a:extLst>
          </p:cNvPr>
          <p:cNvPicPr>
            <a:picLocks noChangeAspect="1"/>
          </p:cNvPicPr>
          <p:nvPr/>
        </p:nvPicPr>
        <p:blipFill>
          <a:blip r:embed="rId9"/>
          <a:stretch>
            <a:fillRect/>
          </a:stretch>
        </p:blipFill>
        <p:spPr>
          <a:xfrm>
            <a:off x="4763438" y="1383133"/>
            <a:ext cx="1507669" cy="2010226"/>
          </a:xfrm>
          <a:prstGeom prst="rect">
            <a:avLst/>
          </a:prstGeom>
        </p:spPr>
      </p:pic>
      <p:pic>
        <p:nvPicPr>
          <p:cNvPr id="33" name="Picture 32">
            <a:extLst>
              <a:ext uri="{FF2B5EF4-FFF2-40B4-BE49-F238E27FC236}">
                <a16:creationId xmlns:a16="http://schemas.microsoft.com/office/drawing/2014/main" id="{B35F8921-F454-E07C-7657-2786FC50460A}"/>
              </a:ext>
            </a:extLst>
          </p:cNvPr>
          <p:cNvPicPr>
            <a:picLocks noChangeAspect="1"/>
          </p:cNvPicPr>
          <p:nvPr/>
        </p:nvPicPr>
        <p:blipFill>
          <a:blip r:embed="rId10"/>
          <a:stretch>
            <a:fillRect/>
          </a:stretch>
        </p:blipFill>
        <p:spPr>
          <a:xfrm>
            <a:off x="6353744" y="1369472"/>
            <a:ext cx="1507670" cy="2010226"/>
          </a:xfrm>
          <a:prstGeom prst="rect">
            <a:avLst/>
          </a:prstGeom>
        </p:spPr>
      </p:pic>
      <p:pic>
        <p:nvPicPr>
          <p:cNvPr id="34" name="Picture 33">
            <a:extLst>
              <a:ext uri="{FF2B5EF4-FFF2-40B4-BE49-F238E27FC236}">
                <a16:creationId xmlns:a16="http://schemas.microsoft.com/office/drawing/2014/main" id="{B9ACAACA-170F-88FA-632A-5C40A1CA2DB1}"/>
              </a:ext>
            </a:extLst>
          </p:cNvPr>
          <p:cNvPicPr>
            <a:picLocks noChangeAspect="1"/>
          </p:cNvPicPr>
          <p:nvPr/>
        </p:nvPicPr>
        <p:blipFill rotWithShape="1">
          <a:blip r:embed="rId11"/>
          <a:srcRect l="15247" t="10673" r="9705" b="14280"/>
          <a:stretch/>
        </p:blipFill>
        <p:spPr>
          <a:xfrm>
            <a:off x="7957346" y="1363870"/>
            <a:ext cx="1507671" cy="2010226"/>
          </a:xfrm>
          <a:prstGeom prst="rect">
            <a:avLst/>
          </a:prstGeom>
        </p:spPr>
      </p:pic>
      <p:pic>
        <p:nvPicPr>
          <p:cNvPr id="35" name="Picture 34">
            <a:extLst>
              <a:ext uri="{FF2B5EF4-FFF2-40B4-BE49-F238E27FC236}">
                <a16:creationId xmlns:a16="http://schemas.microsoft.com/office/drawing/2014/main" id="{C297E7BA-BA41-329C-7767-2D82251876AC}"/>
              </a:ext>
            </a:extLst>
          </p:cNvPr>
          <p:cNvPicPr>
            <a:picLocks noChangeAspect="1"/>
          </p:cNvPicPr>
          <p:nvPr/>
        </p:nvPicPr>
        <p:blipFill>
          <a:blip r:embed="rId12"/>
          <a:stretch>
            <a:fillRect/>
          </a:stretch>
        </p:blipFill>
        <p:spPr>
          <a:xfrm>
            <a:off x="3169322" y="1383133"/>
            <a:ext cx="1507669" cy="2010225"/>
          </a:xfrm>
          <a:prstGeom prst="rect">
            <a:avLst/>
          </a:prstGeom>
        </p:spPr>
      </p:pic>
      <p:grpSp>
        <p:nvGrpSpPr>
          <p:cNvPr id="17" name="Group 16">
            <a:extLst>
              <a:ext uri="{FF2B5EF4-FFF2-40B4-BE49-F238E27FC236}">
                <a16:creationId xmlns:a16="http://schemas.microsoft.com/office/drawing/2014/main" id="{7D59EF60-C2F0-771B-D08E-AB68484B2918}"/>
              </a:ext>
            </a:extLst>
          </p:cNvPr>
          <p:cNvGrpSpPr/>
          <p:nvPr/>
        </p:nvGrpSpPr>
        <p:grpSpPr>
          <a:xfrm>
            <a:off x="7029695" y="2457365"/>
            <a:ext cx="292320" cy="160200"/>
            <a:chOff x="7029695" y="2457365"/>
            <a:chExt cx="292320" cy="160200"/>
          </a:xfrm>
        </p:grpSpPr>
        <mc:AlternateContent xmlns:mc="http://schemas.openxmlformats.org/markup-compatibility/2006">
          <mc:Choice xmlns:p14="http://schemas.microsoft.com/office/powerpoint/2010/main" Requires="p14">
            <p:contentPart p14:bwMode="auto" r:id="rId13">
              <p14:nvContentPartPr>
                <p14:cNvPr id="14" name="Ink 13">
                  <a:extLst>
                    <a:ext uri="{FF2B5EF4-FFF2-40B4-BE49-F238E27FC236}">
                      <a16:creationId xmlns:a16="http://schemas.microsoft.com/office/drawing/2014/main" id="{8BE1B0E2-48F5-F9CF-F8E9-1A229B715BED}"/>
                    </a:ext>
                  </a:extLst>
                </p14:cNvPr>
                <p14:cNvContentPartPr/>
                <p14:nvPr/>
              </p14:nvContentPartPr>
              <p14:xfrm>
                <a:off x="7029695" y="2476085"/>
                <a:ext cx="292320" cy="141480"/>
              </p14:xfrm>
            </p:contentPart>
          </mc:Choice>
          <mc:Fallback>
            <p:pic>
              <p:nvPicPr>
                <p:cNvPr id="14" name="Ink 13">
                  <a:extLst>
                    <a:ext uri="{FF2B5EF4-FFF2-40B4-BE49-F238E27FC236}">
                      <a16:creationId xmlns:a16="http://schemas.microsoft.com/office/drawing/2014/main" id="{8BE1B0E2-48F5-F9CF-F8E9-1A229B715BED}"/>
                    </a:ext>
                  </a:extLst>
                </p:cNvPr>
                <p:cNvPicPr/>
                <p:nvPr/>
              </p:nvPicPr>
              <p:blipFill>
                <a:blip r:embed="rId14"/>
                <a:stretch>
                  <a:fillRect/>
                </a:stretch>
              </p:blipFill>
              <p:spPr>
                <a:xfrm>
                  <a:off x="7025375" y="2471765"/>
                  <a:ext cx="300960" cy="1501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5" name="Ink 14">
                  <a:extLst>
                    <a:ext uri="{FF2B5EF4-FFF2-40B4-BE49-F238E27FC236}">
                      <a16:creationId xmlns:a16="http://schemas.microsoft.com/office/drawing/2014/main" id="{79E7EE4E-A759-44BF-11BB-D8736F709EB8}"/>
                    </a:ext>
                  </a:extLst>
                </p14:cNvPr>
                <p14:cNvContentPartPr/>
                <p14:nvPr/>
              </p14:nvContentPartPr>
              <p14:xfrm>
                <a:off x="7057775" y="2457365"/>
                <a:ext cx="50040" cy="39960"/>
              </p14:xfrm>
            </p:contentPart>
          </mc:Choice>
          <mc:Fallback>
            <p:pic>
              <p:nvPicPr>
                <p:cNvPr id="15" name="Ink 14">
                  <a:extLst>
                    <a:ext uri="{FF2B5EF4-FFF2-40B4-BE49-F238E27FC236}">
                      <a16:creationId xmlns:a16="http://schemas.microsoft.com/office/drawing/2014/main" id="{79E7EE4E-A759-44BF-11BB-D8736F709EB8}"/>
                    </a:ext>
                  </a:extLst>
                </p:cNvPr>
                <p:cNvPicPr/>
                <p:nvPr/>
              </p:nvPicPr>
              <p:blipFill>
                <a:blip r:embed="rId16"/>
                <a:stretch>
                  <a:fillRect/>
                </a:stretch>
              </p:blipFill>
              <p:spPr>
                <a:xfrm>
                  <a:off x="7053455" y="2453045"/>
                  <a:ext cx="58680" cy="48600"/>
                </a:xfrm>
                <a:prstGeom prst="rect">
                  <a:avLst/>
                </a:prstGeom>
              </p:spPr>
            </p:pic>
          </mc:Fallback>
        </mc:AlternateContent>
      </p:grpSp>
      <p:grpSp>
        <p:nvGrpSpPr>
          <p:cNvPr id="27" name="Group 26">
            <a:extLst>
              <a:ext uri="{FF2B5EF4-FFF2-40B4-BE49-F238E27FC236}">
                <a16:creationId xmlns:a16="http://schemas.microsoft.com/office/drawing/2014/main" id="{97EBF50F-2772-5BD6-75B4-A6CE348ACF42}"/>
              </a:ext>
            </a:extLst>
          </p:cNvPr>
          <p:cNvGrpSpPr/>
          <p:nvPr/>
        </p:nvGrpSpPr>
        <p:grpSpPr>
          <a:xfrm>
            <a:off x="7035455" y="2123645"/>
            <a:ext cx="343080" cy="159840"/>
            <a:chOff x="7035455" y="2123645"/>
            <a:chExt cx="343080" cy="159840"/>
          </a:xfrm>
        </p:grpSpPr>
        <mc:AlternateContent xmlns:mc="http://schemas.openxmlformats.org/markup-compatibility/2006">
          <mc:Choice xmlns:p14="http://schemas.microsoft.com/office/powerpoint/2010/main" Requires="p14">
            <p:contentPart p14:bwMode="auto" r:id="rId17">
              <p14:nvContentPartPr>
                <p14:cNvPr id="25" name="Ink 24">
                  <a:extLst>
                    <a:ext uri="{FF2B5EF4-FFF2-40B4-BE49-F238E27FC236}">
                      <a16:creationId xmlns:a16="http://schemas.microsoft.com/office/drawing/2014/main" id="{BF767826-1EEE-E32E-2F42-1699C6F873C2}"/>
                    </a:ext>
                  </a:extLst>
                </p14:cNvPr>
                <p14:cNvContentPartPr/>
                <p14:nvPr/>
              </p14:nvContentPartPr>
              <p14:xfrm>
                <a:off x="7035455" y="2123645"/>
                <a:ext cx="343080" cy="135360"/>
              </p14:xfrm>
            </p:contentPart>
          </mc:Choice>
          <mc:Fallback>
            <p:pic>
              <p:nvPicPr>
                <p:cNvPr id="25" name="Ink 24">
                  <a:extLst>
                    <a:ext uri="{FF2B5EF4-FFF2-40B4-BE49-F238E27FC236}">
                      <a16:creationId xmlns:a16="http://schemas.microsoft.com/office/drawing/2014/main" id="{BF767826-1EEE-E32E-2F42-1699C6F873C2}"/>
                    </a:ext>
                  </a:extLst>
                </p:cNvPr>
                <p:cNvPicPr/>
                <p:nvPr/>
              </p:nvPicPr>
              <p:blipFill>
                <a:blip r:embed="rId18"/>
                <a:stretch>
                  <a:fillRect/>
                </a:stretch>
              </p:blipFill>
              <p:spPr>
                <a:xfrm>
                  <a:off x="7031135" y="2119325"/>
                  <a:ext cx="35172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6" name="Ink 25">
                  <a:extLst>
                    <a:ext uri="{FF2B5EF4-FFF2-40B4-BE49-F238E27FC236}">
                      <a16:creationId xmlns:a16="http://schemas.microsoft.com/office/drawing/2014/main" id="{2BAC45C9-1883-0AA8-26CE-D6D3AFC5953C}"/>
                    </a:ext>
                  </a:extLst>
                </p14:cNvPr>
                <p14:cNvContentPartPr/>
                <p14:nvPr/>
              </p14:nvContentPartPr>
              <p14:xfrm>
                <a:off x="7245695" y="2215805"/>
                <a:ext cx="41040" cy="67680"/>
              </p14:xfrm>
            </p:contentPart>
          </mc:Choice>
          <mc:Fallback>
            <p:pic>
              <p:nvPicPr>
                <p:cNvPr id="26" name="Ink 25">
                  <a:extLst>
                    <a:ext uri="{FF2B5EF4-FFF2-40B4-BE49-F238E27FC236}">
                      <a16:creationId xmlns:a16="http://schemas.microsoft.com/office/drawing/2014/main" id="{2BAC45C9-1883-0AA8-26CE-D6D3AFC5953C}"/>
                    </a:ext>
                  </a:extLst>
                </p:cNvPr>
                <p:cNvPicPr/>
                <p:nvPr/>
              </p:nvPicPr>
              <p:blipFill>
                <a:blip r:embed="rId20"/>
                <a:stretch>
                  <a:fillRect/>
                </a:stretch>
              </p:blipFill>
              <p:spPr>
                <a:xfrm>
                  <a:off x="7241413" y="2211485"/>
                  <a:ext cx="49605" cy="76320"/>
                </a:xfrm>
                <a:prstGeom prst="rect">
                  <a:avLst/>
                </a:prstGeom>
              </p:spPr>
            </p:pic>
          </mc:Fallback>
        </mc:AlternateContent>
      </p:grpSp>
      <p:grpSp>
        <p:nvGrpSpPr>
          <p:cNvPr id="46" name="Group 45">
            <a:extLst>
              <a:ext uri="{FF2B5EF4-FFF2-40B4-BE49-F238E27FC236}">
                <a16:creationId xmlns:a16="http://schemas.microsoft.com/office/drawing/2014/main" id="{0FA5C769-B5CB-C2BE-682C-3BD3FC96DE6E}"/>
              </a:ext>
            </a:extLst>
          </p:cNvPr>
          <p:cNvGrpSpPr/>
          <p:nvPr/>
        </p:nvGrpSpPr>
        <p:grpSpPr>
          <a:xfrm>
            <a:off x="3769620" y="2461405"/>
            <a:ext cx="277920" cy="182520"/>
            <a:chOff x="3769620" y="2461405"/>
            <a:chExt cx="277920" cy="182520"/>
          </a:xfrm>
        </p:grpSpPr>
        <mc:AlternateContent xmlns:mc="http://schemas.openxmlformats.org/markup-compatibility/2006">
          <mc:Choice xmlns:p14="http://schemas.microsoft.com/office/powerpoint/2010/main" Requires="p14">
            <p:contentPart p14:bwMode="auto" r:id="rId21">
              <p14:nvContentPartPr>
                <p14:cNvPr id="44" name="Ink 43">
                  <a:extLst>
                    <a:ext uri="{FF2B5EF4-FFF2-40B4-BE49-F238E27FC236}">
                      <a16:creationId xmlns:a16="http://schemas.microsoft.com/office/drawing/2014/main" id="{5085E346-F02A-0082-58CE-2FE859B371D3}"/>
                    </a:ext>
                  </a:extLst>
                </p14:cNvPr>
                <p14:cNvContentPartPr/>
                <p14:nvPr/>
              </p14:nvContentPartPr>
              <p14:xfrm>
                <a:off x="3769620" y="2461405"/>
                <a:ext cx="277920" cy="182520"/>
              </p14:xfrm>
            </p:contentPart>
          </mc:Choice>
          <mc:Fallback>
            <p:pic>
              <p:nvPicPr>
                <p:cNvPr id="44" name="Ink 43">
                  <a:extLst>
                    <a:ext uri="{FF2B5EF4-FFF2-40B4-BE49-F238E27FC236}">
                      <a16:creationId xmlns:a16="http://schemas.microsoft.com/office/drawing/2014/main" id="{5085E346-F02A-0082-58CE-2FE859B371D3}"/>
                    </a:ext>
                  </a:extLst>
                </p:cNvPr>
                <p:cNvPicPr/>
                <p:nvPr/>
              </p:nvPicPr>
              <p:blipFill>
                <a:blip r:embed="rId22"/>
                <a:stretch>
                  <a:fillRect/>
                </a:stretch>
              </p:blipFill>
              <p:spPr>
                <a:xfrm>
                  <a:off x="3760620" y="2452405"/>
                  <a:ext cx="295560" cy="2001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45" name="Ink 44">
                  <a:extLst>
                    <a:ext uri="{FF2B5EF4-FFF2-40B4-BE49-F238E27FC236}">
                      <a16:creationId xmlns:a16="http://schemas.microsoft.com/office/drawing/2014/main" id="{D2544EB0-912F-8BC4-1379-BD6DB8616327}"/>
                    </a:ext>
                  </a:extLst>
                </p14:cNvPr>
                <p14:cNvContentPartPr/>
                <p14:nvPr/>
              </p14:nvContentPartPr>
              <p14:xfrm>
                <a:off x="3971580" y="2476885"/>
                <a:ext cx="32040" cy="68400"/>
              </p14:xfrm>
            </p:contentPart>
          </mc:Choice>
          <mc:Fallback>
            <p:pic>
              <p:nvPicPr>
                <p:cNvPr id="45" name="Ink 44">
                  <a:extLst>
                    <a:ext uri="{FF2B5EF4-FFF2-40B4-BE49-F238E27FC236}">
                      <a16:creationId xmlns:a16="http://schemas.microsoft.com/office/drawing/2014/main" id="{D2544EB0-912F-8BC4-1379-BD6DB8616327}"/>
                    </a:ext>
                  </a:extLst>
                </p:cNvPr>
                <p:cNvPicPr/>
                <p:nvPr/>
              </p:nvPicPr>
              <p:blipFill>
                <a:blip r:embed="rId24"/>
                <a:stretch>
                  <a:fillRect/>
                </a:stretch>
              </p:blipFill>
              <p:spPr>
                <a:xfrm>
                  <a:off x="3962580" y="2467932"/>
                  <a:ext cx="49680" cy="85948"/>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5">
            <p14:nvContentPartPr>
              <p14:cNvPr id="47" name="Ink 46">
                <a:extLst>
                  <a:ext uri="{FF2B5EF4-FFF2-40B4-BE49-F238E27FC236}">
                    <a16:creationId xmlns:a16="http://schemas.microsoft.com/office/drawing/2014/main" id="{B4985746-5C8A-D215-EF06-6020C887070B}"/>
                  </a:ext>
                </a:extLst>
              </p14:cNvPr>
              <p14:cNvContentPartPr/>
              <p14:nvPr/>
            </p14:nvContentPartPr>
            <p14:xfrm>
              <a:off x="5444126" y="2063726"/>
              <a:ext cx="241920" cy="133560"/>
            </p14:xfrm>
          </p:contentPart>
        </mc:Choice>
        <mc:Fallback>
          <p:pic>
            <p:nvPicPr>
              <p:cNvPr id="47" name="Ink 46">
                <a:extLst>
                  <a:ext uri="{FF2B5EF4-FFF2-40B4-BE49-F238E27FC236}">
                    <a16:creationId xmlns:a16="http://schemas.microsoft.com/office/drawing/2014/main" id="{B4985746-5C8A-D215-EF06-6020C887070B}"/>
                  </a:ext>
                </a:extLst>
              </p:cNvPr>
              <p:cNvPicPr/>
              <p:nvPr/>
            </p:nvPicPr>
            <p:blipFill>
              <a:blip r:embed="rId26"/>
              <a:stretch>
                <a:fillRect/>
              </a:stretch>
            </p:blipFill>
            <p:spPr>
              <a:xfrm>
                <a:off x="5435126" y="2054702"/>
                <a:ext cx="259560" cy="151248"/>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50" name="Ink 49">
                <a:extLst>
                  <a:ext uri="{FF2B5EF4-FFF2-40B4-BE49-F238E27FC236}">
                    <a16:creationId xmlns:a16="http://schemas.microsoft.com/office/drawing/2014/main" id="{9A993129-6F15-0E3A-4310-E3C56911BFF8}"/>
                  </a:ext>
                </a:extLst>
              </p14:cNvPr>
              <p14:cNvContentPartPr/>
              <p14:nvPr/>
            </p14:nvContentPartPr>
            <p14:xfrm>
              <a:off x="5619446" y="2056526"/>
              <a:ext cx="34560" cy="57960"/>
            </p14:xfrm>
          </p:contentPart>
        </mc:Choice>
        <mc:Fallback>
          <p:pic>
            <p:nvPicPr>
              <p:cNvPr id="50" name="Ink 49">
                <a:extLst>
                  <a:ext uri="{FF2B5EF4-FFF2-40B4-BE49-F238E27FC236}">
                    <a16:creationId xmlns:a16="http://schemas.microsoft.com/office/drawing/2014/main" id="{9A993129-6F15-0E3A-4310-E3C56911BFF8}"/>
                  </a:ext>
                </a:extLst>
              </p:cNvPr>
              <p:cNvPicPr/>
              <p:nvPr/>
            </p:nvPicPr>
            <p:blipFill>
              <a:blip r:embed="rId28"/>
              <a:stretch>
                <a:fillRect/>
              </a:stretch>
            </p:blipFill>
            <p:spPr>
              <a:xfrm>
                <a:off x="5610351" y="2047526"/>
                <a:ext cx="52386" cy="75600"/>
              </a:xfrm>
              <a:prstGeom prst="rect">
                <a:avLst/>
              </a:prstGeom>
            </p:spPr>
          </p:pic>
        </mc:Fallback>
      </mc:AlternateContent>
      <p:grpSp>
        <p:nvGrpSpPr>
          <p:cNvPr id="61" name="Group 60">
            <a:extLst>
              <a:ext uri="{FF2B5EF4-FFF2-40B4-BE49-F238E27FC236}">
                <a16:creationId xmlns:a16="http://schemas.microsoft.com/office/drawing/2014/main" id="{12013484-00C0-7BF1-3545-153A5EA09642}"/>
              </a:ext>
            </a:extLst>
          </p:cNvPr>
          <p:cNvGrpSpPr/>
          <p:nvPr/>
        </p:nvGrpSpPr>
        <p:grpSpPr>
          <a:xfrm>
            <a:off x="2854901" y="5292131"/>
            <a:ext cx="253440" cy="123840"/>
            <a:chOff x="2854901" y="5292131"/>
            <a:chExt cx="253440" cy="123840"/>
          </a:xfrm>
        </p:grpSpPr>
        <mc:AlternateContent xmlns:mc="http://schemas.openxmlformats.org/markup-compatibility/2006">
          <mc:Choice xmlns:p14="http://schemas.microsoft.com/office/powerpoint/2010/main" Requires="p14">
            <p:contentPart p14:bwMode="auto" r:id="rId29">
              <p14:nvContentPartPr>
                <p14:cNvPr id="59" name="Ink 58">
                  <a:extLst>
                    <a:ext uri="{FF2B5EF4-FFF2-40B4-BE49-F238E27FC236}">
                      <a16:creationId xmlns:a16="http://schemas.microsoft.com/office/drawing/2014/main" id="{33B7B88D-4108-7F70-33EE-EF60CE65CEB1}"/>
                    </a:ext>
                  </a:extLst>
                </p14:cNvPr>
                <p14:cNvContentPartPr/>
                <p14:nvPr/>
              </p14:nvContentPartPr>
              <p14:xfrm>
                <a:off x="2854901" y="5292131"/>
                <a:ext cx="253440" cy="123840"/>
              </p14:xfrm>
            </p:contentPart>
          </mc:Choice>
          <mc:Fallback>
            <p:pic>
              <p:nvPicPr>
                <p:cNvPr id="59" name="Ink 58">
                  <a:extLst>
                    <a:ext uri="{FF2B5EF4-FFF2-40B4-BE49-F238E27FC236}">
                      <a16:creationId xmlns:a16="http://schemas.microsoft.com/office/drawing/2014/main" id="{33B7B88D-4108-7F70-33EE-EF60CE65CEB1}"/>
                    </a:ext>
                  </a:extLst>
                </p:cNvPr>
                <p:cNvPicPr/>
                <p:nvPr/>
              </p:nvPicPr>
              <p:blipFill>
                <a:blip r:embed="rId30"/>
                <a:stretch>
                  <a:fillRect/>
                </a:stretch>
              </p:blipFill>
              <p:spPr>
                <a:xfrm>
                  <a:off x="2845901" y="5283105"/>
                  <a:ext cx="271080" cy="141531"/>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60" name="Ink 59">
                  <a:extLst>
                    <a:ext uri="{FF2B5EF4-FFF2-40B4-BE49-F238E27FC236}">
                      <a16:creationId xmlns:a16="http://schemas.microsoft.com/office/drawing/2014/main" id="{B5ED920A-42EE-F274-33B6-80A11ED4E1E5}"/>
                    </a:ext>
                  </a:extLst>
                </p14:cNvPr>
                <p14:cNvContentPartPr/>
                <p14:nvPr/>
              </p14:nvContentPartPr>
              <p14:xfrm>
                <a:off x="3009701" y="5292131"/>
                <a:ext cx="36000" cy="38520"/>
              </p14:xfrm>
            </p:contentPart>
          </mc:Choice>
          <mc:Fallback>
            <p:pic>
              <p:nvPicPr>
                <p:cNvPr id="60" name="Ink 59">
                  <a:extLst>
                    <a:ext uri="{FF2B5EF4-FFF2-40B4-BE49-F238E27FC236}">
                      <a16:creationId xmlns:a16="http://schemas.microsoft.com/office/drawing/2014/main" id="{B5ED920A-42EE-F274-33B6-80A11ED4E1E5}"/>
                    </a:ext>
                  </a:extLst>
                </p:cNvPr>
                <p:cNvPicPr/>
                <p:nvPr/>
              </p:nvPicPr>
              <p:blipFill>
                <a:blip r:embed="rId32"/>
                <a:stretch>
                  <a:fillRect/>
                </a:stretch>
              </p:blipFill>
              <p:spPr>
                <a:xfrm>
                  <a:off x="3000701" y="5283131"/>
                  <a:ext cx="53640" cy="56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3">
            <p14:nvContentPartPr>
              <p14:cNvPr id="95" name="Ink 94">
                <a:extLst>
                  <a:ext uri="{FF2B5EF4-FFF2-40B4-BE49-F238E27FC236}">
                    <a16:creationId xmlns:a16="http://schemas.microsoft.com/office/drawing/2014/main" id="{750A59F0-8DCC-025C-4E1B-5EA6C2504466}"/>
                  </a:ext>
                </a:extLst>
              </p14:cNvPr>
              <p14:cNvContentPartPr/>
              <p14:nvPr/>
            </p14:nvContentPartPr>
            <p14:xfrm>
              <a:off x="6991245" y="5391986"/>
              <a:ext cx="240120" cy="132480"/>
            </p14:xfrm>
          </p:contentPart>
        </mc:Choice>
        <mc:Fallback>
          <p:pic>
            <p:nvPicPr>
              <p:cNvPr id="95" name="Ink 94">
                <a:extLst>
                  <a:ext uri="{FF2B5EF4-FFF2-40B4-BE49-F238E27FC236}">
                    <a16:creationId xmlns:a16="http://schemas.microsoft.com/office/drawing/2014/main" id="{750A59F0-8DCC-025C-4E1B-5EA6C2504466}"/>
                  </a:ext>
                </a:extLst>
              </p:cNvPr>
              <p:cNvPicPr/>
              <p:nvPr/>
            </p:nvPicPr>
            <p:blipFill>
              <a:blip r:embed="rId34"/>
              <a:stretch>
                <a:fillRect/>
              </a:stretch>
            </p:blipFill>
            <p:spPr>
              <a:xfrm>
                <a:off x="6982245" y="5382961"/>
                <a:ext cx="257760" cy="150168"/>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110" name="Ink 109">
                <a:extLst>
                  <a:ext uri="{FF2B5EF4-FFF2-40B4-BE49-F238E27FC236}">
                    <a16:creationId xmlns:a16="http://schemas.microsoft.com/office/drawing/2014/main" id="{39FCCED7-1B49-E637-8868-47E7E42E36F1}"/>
                  </a:ext>
                </a:extLst>
              </p14:cNvPr>
              <p14:cNvContentPartPr/>
              <p14:nvPr/>
            </p14:nvContentPartPr>
            <p14:xfrm>
              <a:off x="6997684" y="5371586"/>
              <a:ext cx="54360" cy="47160"/>
            </p14:xfrm>
          </p:contentPart>
        </mc:Choice>
        <mc:Fallback>
          <p:pic>
            <p:nvPicPr>
              <p:cNvPr id="110" name="Ink 109">
                <a:extLst>
                  <a:ext uri="{FF2B5EF4-FFF2-40B4-BE49-F238E27FC236}">
                    <a16:creationId xmlns:a16="http://schemas.microsoft.com/office/drawing/2014/main" id="{39FCCED7-1B49-E637-8868-47E7E42E36F1}"/>
                  </a:ext>
                </a:extLst>
              </p:cNvPr>
              <p:cNvPicPr/>
              <p:nvPr/>
            </p:nvPicPr>
            <p:blipFill>
              <a:blip r:embed="rId36"/>
              <a:stretch>
                <a:fillRect/>
              </a:stretch>
            </p:blipFill>
            <p:spPr>
              <a:xfrm>
                <a:off x="6988684" y="5362586"/>
                <a:ext cx="72000" cy="64800"/>
              </a:xfrm>
              <a:prstGeom prst="rect">
                <a:avLst/>
              </a:prstGeom>
            </p:spPr>
          </p:pic>
        </mc:Fallback>
      </mc:AlternateContent>
      <p:grpSp>
        <p:nvGrpSpPr>
          <p:cNvPr id="124" name="Group 123">
            <a:extLst>
              <a:ext uri="{FF2B5EF4-FFF2-40B4-BE49-F238E27FC236}">
                <a16:creationId xmlns:a16="http://schemas.microsoft.com/office/drawing/2014/main" id="{24811DF1-5DF0-D7A7-C3CD-F8B4FE441EA8}"/>
              </a:ext>
            </a:extLst>
          </p:cNvPr>
          <p:cNvGrpSpPr/>
          <p:nvPr/>
        </p:nvGrpSpPr>
        <p:grpSpPr>
          <a:xfrm>
            <a:off x="7091644" y="5170346"/>
            <a:ext cx="210960" cy="142560"/>
            <a:chOff x="7091644" y="5170346"/>
            <a:chExt cx="210960" cy="142560"/>
          </a:xfrm>
        </p:grpSpPr>
        <mc:AlternateContent xmlns:mc="http://schemas.openxmlformats.org/markup-compatibility/2006">
          <mc:Choice xmlns:p14="http://schemas.microsoft.com/office/powerpoint/2010/main" Requires="p14">
            <p:contentPart p14:bwMode="auto" r:id="rId37">
              <p14:nvContentPartPr>
                <p14:cNvPr id="122" name="Ink 121">
                  <a:extLst>
                    <a:ext uri="{FF2B5EF4-FFF2-40B4-BE49-F238E27FC236}">
                      <a16:creationId xmlns:a16="http://schemas.microsoft.com/office/drawing/2014/main" id="{57CC1BC8-A21B-091C-D8BD-1B62BF5516C6}"/>
                    </a:ext>
                  </a:extLst>
                </p14:cNvPr>
                <p14:cNvContentPartPr/>
                <p14:nvPr/>
              </p14:nvContentPartPr>
              <p14:xfrm>
                <a:off x="7091644" y="5170346"/>
                <a:ext cx="210960" cy="120600"/>
              </p14:xfrm>
            </p:contentPart>
          </mc:Choice>
          <mc:Fallback>
            <p:pic>
              <p:nvPicPr>
                <p:cNvPr id="122" name="Ink 121">
                  <a:extLst>
                    <a:ext uri="{FF2B5EF4-FFF2-40B4-BE49-F238E27FC236}">
                      <a16:creationId xmlns:a16="http://schemas.microsoft.com/office/drawing/2014/main" id="{57CC1BC8-A21B-091C-D8BD-1B62BF5516C6}"/>
                    </a:ext>
                  </a:extLst>
                </p:cNvPr>
                <p:cNvPicPr/>
                <p:nvPr/>
              </p:nvPicPr>
              <p:blipFill>
                <a:blip r:embed="rId38"/>
                <a:stretch>
                  <a:fillRect/>
                </a:stretch>
              </p:blipFill>
              <p:spPr>
                <a:xfrm>
                  <a:off x="7082629" y="5161346"/>
                  <a:ext cx="22863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23" name="Ink 122">
                  <a:extLst>
                    <a:ext uri="{FF2B5EF4-FFF2-40B4-BE49-F238E27FC236}">
                      <a16:creationId xmlns:a16="http://schemas.microsoft.com/office/drawing/2014/main" id="{B4FE1F9C-2343-787B-0A85-8EC0C2AE5247}"/>
                    </a:ext>
                  </a:extLst>
                </p14:cNvPr>
                <p14:cNvContentPartPr/>
                <p14:nvPr/>
              </p14:nvContentPartPr>
              <p14:xfrm>
                <a:off x="7224484" y="5265386"/>
                <a:ext cx="34920" cy="47520"/>
              </p14:xfrm>
            </p:contentPart>
          </mc:Choice>
          <mc:Fallback>
            <p:pic>
              <p:nvPicPr>
                <p:cNvPr id="123" name="Ink 122">
                  <a:extLst>
                    <a:ext uri="{FF2B5EF4-FFF2-40B4-BE49-F238E27FC236}">
                      <a16:creationId xmlns:a16="http://schemas.microsoft.com/office/drawing/2014/main" id="{B4FE1F9C-2343-787B-0A85-8EC0C2AE5247}"/>
                    </a:ext>
                  </a:extLst>
                </p:cNvPr>
                <p:cNvPicPr/>
                <p:nvPr/>
              </p:nvPicPr>
              <p:blipFill>
                <a:blip r:embed="rId40"/>
                <a:stretch>
                  <a:fillRect/>
                </a:stretch>
              </p:blipFill>
              <p:spPr>
                <a:xfrm>
                  <a:off x="7215484" y="5256454"/>
                  <a:ext cx="52560" cy="65027"/>
                </a:xfrm>
                <a:prstGeom prst="rect">
                  <a:avLst/>
                </a:prstGeom>
              </p:spPr>
            </p:pic>
          </mc:Fallback>
        </mc:AlternateContent>
      </p:grpSp>
    </p:spTree>
    <p:extLst>
      <p:ext uri="{BB962C8B-B14F-4D97-AF65-F5344CB8AC3E}">
        <p14:creationId xmlns:p14="http://schemas.microsoft.com/office/powerpoint/2010/main" val="28738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D1668A-2600-353F-7CB1-4855E7D9485B}"/>
              </a:ext>
            </a:extLst>
          </p:cNvPr>
          <p:cNvSpPr>
            <a:spLocks noGrp="1"/>
          </p:cNvSpPr>
          <p:nvPr>
            <p:ph sz="quarter" idx="12"/>
          </p:nvPr>
        </p:nvSpPr>
        <p:spPr/>
        <p:txBody>
          <a:bodyPr vert="horz" lIns="91440" tIns="45720" rIns="91440" bIns="45720" rtlCol="0" anchor="t">
            <a:normAutofit/>
          </a:bodyPr>
          <a:lstStyle/>
          <a:p>
            <a:pPr marL="0" indent="0">
              <a:buNone/>
            </a:pPr>
            <a:endParaRPr lang="en-US">
              <a:latin typeface="Arial"/>
              <a:cs typeface="Arial"/>
            </a:endParaRPr>
          </a:p>
          <a:p>
            <a:endParaRPr lang="en-US"/>
          </a:p>
        </p:txBody>
      </p:sp>
      <p:sp>
        <p:nvSpPr>
          <p:cNvPr id="3" name="Title 2">
            <a:extLst>
              <a:ext uri="{FF2B5EF4-FFF2-40B4-BE49-F238E27FC236}">
                <a16:creationId xmlns:a16="http://schemas.microsoft.com/office/drawing/2014/main" id="{8C6ABE78-E5C5-CDF0-0F07-0E2E23306166}"/>
              </a:ext>
            </a:extLst>
          </p:cNvPr>
          <p:cNvSpPr>
            <a:spLocks noGrp="1"/>
          </p:cNvSpPr>
          <p:nvPr>
            <p:ph type="title"/>
          </p:nvPr>
        </p:nvSpPr>
        <p:spPr/>
        <p:txBody>
          <a:bodyPr/>
          <a:lstStyle/>
          <a:p>
            <a:r>
              <a:rPr lang="en-US">
                <a:latin typeface="Arial"/>
                <a:cs typeface="Arial"/>
              </a:rPr>
              <a:t>Building your inhibitory neuron</a:t>
            </a:r>
            <a:endParaRPr lang="en-US"/>
          </a:p>
        </p:txBody>
      </p:sp>
      <p:pic>
        <p:nvPicPr>
          <p:cNvPr id="12" name="Picture 11" descr="A black pen on a white surface&#10;&#10;Description automatically generated with low confidence">
            <a:extLst>
              <a:ext uri="{FF2B5EF4-FFF2-40B4-BE49-F238E27FC236}">
                <a16:creationId xmlns:a16="http://schemas.microsoft.com/office/drawing/2014/main" id="{CE350128-AD4B-C11B-51E9-940AC2269B93}"/>
              </a:ext>
            </a:extLst>
          </p:cNvPr>
          <p:cNvPicPr>
            <a:picLocks noChangeAspect="1"/>
          </p:cNvPicPr>
          <p:nvPr/>
        </p:nvPicPr>
        <p:blipFill rotWithShape="1">
          <a:blip r:embed="rId3"/>
          <a:srcRect l="16672" t="24540" r="25349" b="21270"/>
          <a:stretch/>
        </p:blipFill>
        <p:spPr>
          <a:xfrm>
            <a:off x="876579" y="1674491"/>
            <a:ext cx="2215780" cy="1553243"/>
          </a:xfrm>
          <a:prstGeom prst="rect">
            <a:avLst/>
          </a:prstGeom>
        </p:spPr>
      </p:pic>
      <p:pic>
        <p:nvPicPr>
          <p:cNvPr id="16" name="Picture 15" descr="A black spider on a white surface&#10;&#10;Description automatically generated with medium confidence">
            <a:extLst>
              <a:ext uri="{FF2B5EF4-FFF2-40B4-BE49-F238E27FC236}">
                <a16:creationId xmlns:a16="http://schemas.microsoft.com/office/drawing/2014/main" id="{5E338211-5FD4-11BA-6631-51BDA53C978E}"/>
              </a:ext>
            </a:extLst>
          </p:cNvPr>
          <p:cNvPicPr>
            <a:picLocks noChangeAspect="1"/>
          </p:cNvPicPr>
          <p:nvPr/>
        </p:nvPicPr>
        <p:blipFill rotWithShape="1">
          <a:blip r:embed="rId4"/>
          <a:srcRect l="18966" t="20704" r="21659" b="24195"/>
          <a:stretch/>
        </p:blipFill>
        <p:spPr>
          <a:xfrm>
            <a:off x="3247159" y="1696262"/>
            <a:ext cx="2236406" cy="1556501"/>
          </a:xfrm>
          <a:prstGeom prst="rect">
            <a:avLst/>
          </a:prstGeom>
        </p:spPr>
      </p:pic>
      <p:pic>
        <p:nvPicPr>
          <p:cNvPr id="18" name="Picture 17">
            <a:extLst>
              <a:ext uri="{FF2B5EF4-FFF2-40B4-BE49-F238E27FC236}">
                <a16:creationId xmlns:a16="http://schemas.microsoft.com/office/drawing/2014/main" id="{B265C9E6-82E9-B074-FDA7-6D2FA5D485D4}"/>
              </a:ext>
            </a:extLst>
          </p:cNvPr>
          <p:cNvPicPr>
            <a:picLocks noChangeAspect="1"/>
          </p:cNvPicPr>
          <p:nvPr/>
        </p:nvPicPr>
        <p:blipFill rotWithShape="1">
          <a:blip r:embed="rId5"/>
          <a:srcRect l="22123" t="20048" r="23295" b="25053"/>
          <a:stretch/>
        </p:blipFill>
        <p:spPr>
          <a:xfrm>
            <a:off x="5638365" y="1696262"/>
            <a:ext cx="2063271" cy="1556501"/>
          </a:xfrm>
          <a:prstGeom prst="rect">
            <a:avLst/>
          </a:prstGeom>
        </p:spPr>
      </p:pic>
      <p:pic>
        <p:nvPicPr>
          <p:cNvPr id="20" name="Picture 19">
            <a:extLst>
              <a:ext uri="{FF2B5EF4-FFF2-40B4-BE49-F238E27FC236}">
                <a16:creationId xmlns:a16="http://schemas.microsoft.com/office/drawing/2014/main" id="{03BDD364-9967-39C8-E8AD-D9F9E8BFE455}"/>
              </a:ext>
            </a:extLst>
          </p:cNvPr>
          <p:cNvPicPr>
            <a:picLocks noChangeAspect="1"/>
          </p:cNvPicPr>
          <p:nvPr/>
        </p:nvPicPr>
        <p:blipFill rotWithShape="1">
          <a:blip r:embed="rId6"/>
          <a:srcRect l="22471" r="13526"/>
          <a:stretch/>
        </p:blipFill>
        <p:spPr>
          <a:xfrm>
            <a:off x="7893310" y="1353014"/>
            <a:ext cx="1967278" cy="2305298"/>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6EBA0BBE-B2CA-6445-2C89-6EA44E2BEA4F}"/>
              </a:ext>
            </a:extLst>
          </p:cNvPr>
          <p:cNvPicPr>
            <a:picLocks noChangeAspect="1"/>
          </p:cNvPicPr>
          <p:nvPr/>
        </p:nvPicPr>
        <p:blipFill>
          <a:blip r:embed="rId7"/>
          <a:stretch>
            <a:fillRect/>
          </a:stretch>
        </p:blipFill>
        <p:spPr>
          <a:xfrm>
            <a:off x="10015388" y="1353014"/>
            <a:ext cx="1728974" cy="2305298"/>
          </a:xfrm>
          <a:prstGeom prst="rect">
            <a:avLst/>
          </a:prstGeom>
        </p:spPr>
      </p:pic>
      <p:pic>
        <p:nvPicPr>
          <p:cNvPr id="24" name="Picture 23">
            <a:extLst>
              <a:ext uri="{FF2B5EF4-FFF2-40B4-BE49-F238E27FC236}">
                <a16:creationId xmlns:a16="http://schemas.microsoft.com/office/drawing/2014/main" id="{1FDEE7D9-A0D2-03A7-B240-5676B2408CBD}"/>
              </a:ext>
            </a:extLst>
          </p:cNvPr>
          <p:cNvPicPr>
            <a:picLocks noChangeAspect="1"/>
          </p:cNvPicPr>
          <p:nvPr/>
        </p:nvPicPr>
        <p:blipFill>
          <a:blip r:embed="rId8"/>
          <a:stretch>
            <a:fillRect/>
          </a:stretch>
        </p:blipFill>
        <p:spPr>
          <a:xfrm>
            <a:off x="1133132" y="3883025"/>
            <a:ext cx="1728974" cy="2305298"/>
          </a:xfrm>
          <a:prstGeom prst="rect">
            <a:avLst/>
          </a:prstGeom>
        </p:spPr>
      </p:pic>
      <p:pic>
        <p:nvPicPr>
          <p:cNvPr id="26" name="Picture 25">
            <a:extLst>
              <a:ext uri="{FF2B5EF4-FFF2-40B4-BE49-F238E27FC236}">
                <a16:creationId xmlns:a16="http://schemas.microsoft.com/office/drawing/2014/main" id="{0E45748B-3FC7-6901-8E2B-E742C5FDA4AA}"/>
              </a:ext>
            </a:extLst>
          </p:cNvPr>
          <p:cNvPicPr>
            <a:picLocks noChangeAspect="1"/>
          </p:cNvPicPr>
          <p:nvPr/>
        </p:nvPicPr>
        <p:blipFill rotWithShape="1">
          <a:blip r:embed="rId9"/>
          <a:srcRect l="17380" r="18617"/>
          <a:stretch/>
        </p:blipFill>
        <p:spPr>
          <a:xfrm>
            <a:off x="3157037" y="3883025"/>
            <a:ext cx="1967278" cy="2305298"/>
          </a:xfrm>
          <a:prstGeom prst="rect">
            <a:avLst/>
          </a:prstGeom>
        </p:spPr>
      </p:pic>
      <p:pic>
        <p:nvPicPr>
          <p:cNvPr id="28" name="Picture 27">
            <a:extLst>
              <a:ext uri="{FF2B5EF4-FFF2-40B4-BE49-F238E27FC236}">
                <a16:creationId xmlns:a16="http://schemas.microsoft.com/office/drawing/2014/main" id="{E0F0F153-B396-B7B9-FFFB-757749F465CC}"/>
              </a:ext>
            </a:extLst>
          </p:cNvPr>
          <p:cNvPicPr>
            <a:picLocks noChangeAspect="1"/>
          </p:cNvPicPr>
          <p:nvPr/>
        </p:nvPicPr>
        <p:blipFill rotWithShape="1">
          <a:blip r:embed="rId10"/>
          <a:srcRect l="11391" r="11448"/>
          <a:stretch/>
        </p:blipFill>
        <p:spPr>
          <a:xfrm>
            <a:off x="5329908" y="3859841"/>
            <a:ext cx="2371728" cy="2305298"/>
          </a:xfrm>
          <a:prstGeom prst="rect">
            <a:avLst/>
          </a:prstGeom>
        </p:spPr>
      </p:pic>
      <p:grpSp>
        <p:nvGrpSpPr>
          <p:cNvPr id="4" name="Group 3">
            <a:extLst>
              <a:ext uri="{FF2B5EF4-FFF2-40B4-BE49-F238E27FC236}">
                <a16:creationId xmlns:a16="http://schemas.microsoft.com/office/drawing/2014/main" id="{67604174-9ADF-F7D8-FA1D-A9F10E14023B}"/>
              </a:ext>
            </a:extLst>
          </p:cNvPr>
          <p:cNvGrpSpPr/>
          <p:nvPr/>
        </p:nvGrpSpPr>
        <p:grpSpPr>
          <a:xfrm>
            <a:off x="8538066" y="2252061"/>
            <a:ext cx="253440" cy="123840"/>
            <a:chOff x="2854901" y="5292131"/>
            <a:chExt cx="253440" cy="123840"/>
          </a:xfrm>
        </p:grpSpPr>
        <mc:AlternateContent xmlns:mc="http://schemas.openxmlformats.org/markup-compatibility/2006">
          <mc:Choice xmlns:p14="http://schemas.microsoft.com/office/powerpoint/2010/main" Requires="p14">
            <p:contentPart p14:bwMode="auto" r:id="rId11">
              <p14:nvContentPartPr>
                <p14:cNvPr id="6" name="Ink 5">
                  <a:extLst>
                    <a:ext uri="{FF2B5EF4-FFF2-40B4-BE49-F238E27FC236}">
                      <a16:creationId xmlns:a16="http://schemas.microsoft.com/office/drawing/2014/main" id="{877C5B44-19B2-53A3-5686-E1D797659B27}"/>
                    </a:ext>
                  </a:extLst>
                </p14:cNvPr>
                <p14:cNvContentPartPr/>
                <p14:nvPr/>
              </p14:nvContentPartPr>
              <p14:xfrm>
                <a:off x="2854901" y="5292131"/>
                <a:ext cx="253440" cy="123840"/>
              </p14:xfrm>
            </p:contentPart>
          </mc:Choice>
          <mc:Fallback>
            <p:pic>
              <p:nvPicPr>
                <p:cNvPr id="6" name="Ink 5">
                  <a:extLst>
                    <a:ext uri="{FF2B5EF4-FFF2-40B4-BE49-F238E27FC236}">
                      <a16:creationId xmlns:a16="http://schemas.microsoft.com/office/drawing/2014/main" id="{877C5B44-19B2-53A3-5686-E1D797659B27}"/>
                    </a:ext>
                  </a:extLst>
                </p:cNvPr>
                <p:cNvPicPr/>
                <p:nvPr/>
              </p:nvPicPr>
              <p:blipFill>
                <a:blip r:embed="rId12"/>
                <a:stretch>
                  <a:fillRect/>
                </a:stretch>
              </p:blipFill>
              <p:spPr>
                <a:xfrm>
                  <a:off x="2845901" y="5283105"/>
                  <a:ext cx="271080" cy="141531"/>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8" name="Ink 7">
                  <a:extLst>
                    <a:ext uri="{FF2B5EF4-FFF2-40B4-BE49-F238E27FC236}">
                      <a16:creationId xmlns:a16="http://schemas.microsoft.com/office/drawing/2014/main" id="{ABE3BD05-9088-6CD3-2F24-8EF237B4E3A0}"/>
                    </a:ext>
                  </a:extLst>
                </p14:cNvPr>
                <p14:cNvContentPartPr/>
                <p14:nvPr/>
              </p14:nvContentPartPr>
              <p14:xfrm>
                <a:off x="3009701" y="5292131"/>
                <a:ext cx="36000" cy="38520"/>
              </p14:xfrm>
            </p:contentPart>
          </mc:Choice>
          <mc:Fallback>
            <p:pic>
              <p:nvPicPr>
                <p:cNvPr id="8" name="Ink 7">
                  <a:extLst>
                    <a:ext uri="{FF2B5EF4-FFF2-40B4-BE49-F238E27FC236}">
                      <a16:creationId xmlns:a16="http://schemas.microsoft.com/office/drawing/2014/main" id="{ABE3BD05-9088-6CD3-2F24-8EF237B4E3A0}"/>
                    </a:ext>
                  </a:extLst>
                </p:cNvPr>
                <p:cNvPicPr/>
                <p:nvPr/>
              </p:nvPicPr>
              <p:blipFill>
                <a:blip r:embed="rId14"/>
                <a:stretch>
                  <a:fillRect/>
                </a:stretch>
              </p:blipFill>
              <p:spPr>
                <a:xfrm>
                  <a:off x="3000701" y="5283131"/>
                  <a:ext cx="53640" cy="56160"/>
                </a:xfrm>
                <a:prstGeom prst="rect">
                  <a:avLst/>
                </a:prstGeom>
              </p:spPr>
            </p:pic>
          </mc:Fallback>
        </mc:AlternateContent>
      </p:grpSp>
      <p:grpSp>
        <p:nvGrpSpPr>
          <p:cNvPr id="78" name="Group 77">
            <a:extLst>
              <a:ext uri="{FF2B5EF4-FFF2-40B4-BE49-F238E27FC236}">
                <a16:creationId xmlns:a16="http://schemas.microsoft.com/office/drawing/2014/main" id="{1393B233-A0BF-70DD-8D70-A858CFEC3300}"/>
              </a:ext>
            </a:extLst>
          </p:cNvPr>
          <p:cNvGrpSpPr/>
          <p:nvPr/>
        </p:nvGrpSpPr>
        <p:grpSpPr>
          <a:xfrm>
            <a:off x="11027948" y="2541634"/>
            <a:ext cx="84600" cy="196560"/>
            <a:chOff x="11027948" y="2541634"/>
            <a:chExt cx="84600" cy="196560"/>
          </a:xfrm>
        </p:grpSpPr>
        <mc:AlternateContent xmlns:mc="http://schemas.openxmlformats.org/markup-compatibility/2006">
          <mc:Choice xmlns:p14="http://schemas.microsoft.com/office/powerpoint/2010/main" Requires="p14">
            <p:contentPart p14:bwMode="auto" r:id="rId15">
              <p14:nvContentPartPr>
                <p14:cNvPr id="47" name="Ink 46">
                  <a:extLst>
                    <a:ext uri="{FF2B5EF4-FFF2-40B4-BE49-F238E27FC236}">
                      <a16:creationId xmlns:a16="http://schemas.microsoft.com/office/drawing/2014/main" id="{180F37F6-F2AD-6D47-46E7-33B020535732}"/>
                    </a:ext>
                  </a:extLst>
                </p14:cNvPr>
                <p14:cNvContentPartPr/>
                <p14:nvPr/>
              </p14:nvContentPartPr>
              <p14:xfrm>
                <a:off x="11027948" y="2541634"/>
                <a:ext cx="68760" cy="196560"/>
              </p14:xfrm>
            </p:contentPart>
          </mc:Choice>
          <mc:Fallback>
            <p:pic>
              <p:nvPicPr>
                <p:cNvPr id="47" name="Ink 46">
                  <a:extLst>
                    <a:ext uri="{FF2B5EF4-FFF2-40B4-BE49-F238E27FC236}">
                      <a16:creationId xmlns:a16="http://schemas.microsoft.com/office/drawing/2014/main" id="{180F37F6-F2AD-6D47-46E7-33B020535732}"/>
                    </a:ext>
                  </a:extLst>
                </p:cNvPr>
                <p:cNvPicPr/>
                <p:nvPr/>
              </p:nvPicPr>
              <p:blipFill>
                <a:blip r:embed="rId16"/>
                <a:stretch>
                  <a:fillRect/>
                </a:stretch>
              </p:blipFill>
              <p:spPr>
                <a:xfrm>
                  <a:off x="11023628" y="2537314"/>
                  <a:ext cx="77400" cy="2052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50" name="Ink 49">
                  <a:extLst>
                    <a:ext uri="{FF2B5EF4-FFF2-40B4-BE49-F238E27FC236}">
                      <a16:creationId xmlns:a16="http://schemas.microsoft.com/office/drawing/2014/main" id="{BDE0F1B2-33A9-3550-BE1D-127D6905E539}"/>
                    </a:ext>
                  </a:extLst>
                </p14:cNvPr>
                <p14:cNvContentPartPr/>
                <p14:nvPr/>
              </p14:nvContentPartPr>
              <p14:xfrm>
                <a:off x="11084828" y="2584474"/>
                <a:ext cx="27720" cy="39600"/>
              </p14:xfrm>
            </p:contentPart>
          </mc:Choice>
          <mc:Fallback>
            <p:pic>
              <p:nvPicPr>
                <p:cNvPr id="50" name="Ink 49">
                  <a:extLst>
                    <a:ext uri="{FF2B5EF4-FFF2-40B4-BE49-F238E27FC236}">
                      <a16:creationId xmlns:a16="http://schemas.microsoft.com/office/drawing/2014/main" id="{BDE0F1B2-33A9-3550-BE1D-127D6905E539}"/>
                    </a:ext>
                  </a:extLst>
                </p:cNvPr>
                <p:cNvPicPr/>
                <p:nvPr/>
              </p:nvPicPr>
              <p:blipFill>
                <a:blip r:embed="rId18"/>
                <a:stretch>
                  <a:fillRect/>
                </a:stretch>
              </p:blipFill>
              <p:spPr>
                <a:xfrm>
                  <a:off x="11080563" y="2580154"/>
                  <a:ext cx="36249" cy="48240"/>
                </a:xfrm>
                <a:prstGeom prst="rect">
                  <a:avLst/>
                </a:prstGeom>
              </p:spPr>
            </p:pic>
          </mc:Fallback>
        </mc:AlternateContent>
      </p:grpSp>
      <p:grpSp>
        <p:nvGrpSpPr>
          <p:cNvPr id="58" name="Group 57">
            <a:extLst>
              <a:ext uri="{FF2B5EF4-FFF2-40B4-BE49-F238E27FC236}">
                <a16:creationId xmlns:a16="http://schemas.microsoft.com/office/drawing/2014/main" id="{ED3604EF-4773-DDF7-5210-64C87A00A3D3}"/>
              </a:ext>
            </a:extLst>
          </p:cNvPr>
          <p:cNvGrpSpPr/>
          <p:nvPr/>
        </p:nvGrpSpPr>
        <p:grpSpPr>
          <a:xfrm>
            <a:off x="4378031" y="4931561"/>
            <a:ext cx="306360" cy="557280"/>
            <a:chOff x="4378031" y="4931561"/>
            <a:chExt cx="306360" cy="557280"/>
          </a:xfrm>
        </p:grpSpPr>
        <mc:AlternateContent xmlns:mc="http://schemas.openxmlformats.org/markup-compatibility/2006">
          <mc:Choice xmlns:p14="http://schemas.microsoft.com/office/powerpoint/2010/main" Requires="p14">
            <p:contentPart p14:bwMode="auto" r:id="rId19">
              <p14:nvContentPartPr>
                <p14:cNvPr id="56" name="Ink 55">
                  <a:extLst>
                    <a:ext uri="{FF2B5EF4-FFF2-40B4-BE49-F238E27FC236}">
                      <a16:creationId xmlns:a16="http://schemas.microsoft.com/office/drawing/2014/main" id="{AA61C316-168F-98A5-B4B3-D93177C0AAD8}"/>
                    </a:ext>
                  </a:extLst>
                </p14:cNvPr>
                <p14:cNvContentPartPr/>
                <p14:nvPr/>
              </p14:nvContentPartPr>
              <p14:xfrm>
                <a:off x="4378031" y="4951361"/>
                <a:ext cx="306360" cy="537480"/>
              </p14:xfrm>
            </p:contentPart>
          </mc:Choice>
          <mc:Fallback>
            <p:pic>
              <p:nvPicPr>
                <p:cNvPr id="56" name="Ink 55">
                  <a:extLst>
                    <a:ext uri="{FF2B5EF4-FFF2-40B4-BE49-F238E27FC236}">
                      <a16:creationId xmlns:a16="http://schemas.microsoft.com/office/drawing/2014/main" id="{AA61C316-168F-98A5-B4B3-D93177C0AAD8}"/>
                    </a:ext>
                  </a:extLst>
                </p:cNvPr>
                <p:cNvPicPr/>
                <p:nvPr/>
              </p:nvPicPr>
              <p:blipFill>
                <a:blip r:embed="rId20"/>
                <a:stretch>
                  <a:fillRect/>
                </a:stretch>
              </p:blipFill>
              <p:spPr>
                <a:xfrm>
                  <a:off x="4369042" y="4942361"/>
                  <a:ext cx="323979" cy="55512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57" name="Ink 56">
                  <a:extLst>
                    <a:ext uri="{FF2B5EF4-FFF2-40B4-BE49-F238E27FC236}">
                      <a16:creationId xmlns:a16="http://schemas.microsoft.com/office/drawing/2014/main" id="{97F5DBE0-2AB2-47BE-64E4-7192DED8CD41}"/>
                    </a:ext>
                  </a:extLst>
                </p14:cNvPr>
                <p14:cNvContentPartPr/>
                <p14:nvPr/>
              </p14:nvContentPartPr>
              <p14:xfrm>
                <a:off x="4577111" y="4931561"/>
                <a:ext cx="78480" cy="107280"/>
              </p14:xfrm>
            </p:contentPart>
          </mc:Choice>
          <mc:Fallback>
            <p:pic>
              <p:nvPicPr>
                <p:cNvPr id="57" name="Ink 56">
                  <a:extLst>
                    <a:ext uri="{FF2B5EF4-FFF2-40B4-BE49-F238E27FC236}">
                      <a16:creationId xmlns:a16="http://schemas.microsoft.com/office/drawing/2014/main" id="{97F5DBE0-2AB2-47BE-64E4-7192DED8CD41}"/>
                    </a:ext>
                  </a:extLst>
                </p:cNvPr>
                <p:cNvPicPr/>
                <p:nvPr/>
              </p:nvPicPr>
              <p:blipFill>
                <a:blip r:embed="rId22"/>
                <a:stretch>
                  <a:fillRect/>
                </a:stretch>
              </p:blipFill>
              <p:spPr>
                <a:xfrm>
                  <a:off x="4568111" y="4922561"/>
                  <a:ext cx="96120" cy="124920"/>
                </a:xfrm>
                <a:prstGeom prst="rect">
                  <a:avLst/>
                </a:prstGeom>
              </p:spPr>
            </p:pic>
          </mc:Fallback>
        </mc:AlternateContent>
      </p:grpSp>
      <p:grpSp>
        <p:nvGrpSpPr>
          <p:cNvPr id="82" name="Group 81">
            <a:extLst>
              <a:ext uri="{FF2B5EF4-FFF2-40B4-BE49-F238E27FC236}">
                <a16:creationId xmlns:a16="http://schemas.microsoft.com/office/drawing/2014/main" id="{8CD0355C-44FD-ED71-68D2-A172CBFA800E}"/>
              </a:ext>
            </a:extLst>
          </p:cNvPr>
          <p:cNvGrpSpPr/>
          <p:nvPr/>
        </p:nvGrpSpPr>
        <p:grpSpPr>
          <a:xfrm>
            <a:off x="11176444" y="2568236"/>
            <a:ext cx="84600" cy="191880"/>
            <a:chOff x="11176444" y="2568236"/>
            <a:chExt cx="84600" cy="191880"/>
          </a:xfrm>
        </p:grpSpPr>
        <mc:AlternateContent xmlns:mc="http://schemas.openxmlformats.org/markup-compatibility/2006">
          <mc:Choice xmlns:p14="http://schemas.microsoft.com/office/powerpoint/2010/main" Requires="p14">
            <p:contentPart p14:bwMode="auto" r:id="rId23">
              <p14:nvContentPartPr>
                <p14:cNvPr id="68" name="Ink 67">
                  <a:extLst>
                    <a:ext uri="{FF2B5EF4-FFF2-40B4-BE49-F238E27FC236}">
                      <a16:creationId xmlns:a16="http://schemas.microsoft.com/office/drawing/2014/main" id="{5BF3B510-2027-BD39-35F8-39AA878CF84F}"/>
                    </a:ext>
                  </a:extLst>
                </p14:cNvPr>
                <p14:cNvContentPartPr/>
                <p14:nvPr/>
              </p14:nvContentPartPr>
              <p14:xfrm>
                <a:off x="11176444" y="2568236"/>
                <a:ext cx="84600" cy="191880"/>
              </p14:xfrm>
            </p:contentPart>
          </mc:Choice>
          <mc:Fallback>
            <p:pic>
              <p:nvPicPr>
                <p:cNvPr id="68" name="Ink 67">
                  <a:extLst>
                    <a:ext uri="{FF2B5EF4-FFF2-40B4-BE49-F238E27FC236}">
                      <a16:creationId xmlns:a16="http://schemas.microsoft.com/office/drawing/2014/main" id="{5BF3B510-2027-BD39-35F8-39AA878CF84F}"/>
                    </a:ext>
                  </a:extLst>
                </p:cNvPr>
                <p:cNvPicPr/>
                <p:nvPr/>
              </p:nvPicPr>
              <p:blipFill>
                <a:blip r:embed="rId24"/>
                <a:stretch>
                  <a:fillRect/>
                </a:stretch>
              </p:blipFill>
              <p:spPr>
                <a:xfrm>
                  <a:off x="11172124" y="2563916"/>
                  <a:ext cx="93240" cy="2005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77" name="Ink 76">
                  <a:extLst>
                    <a:ext uri="{FF2B5EF4-FFF2-40B4-BE49-F238E27FC236}">
                      <a16:creationId xmlns:a16="http://schemas.microsoft.com/office/drawing/2014/main" id="{F2CEB78A-ADDC-71F7-0869-2459D816B28F}"/>
                    </a:ext>
                  </a:extLst>
                </p14:cNvPr>
                <p14:cNvContentPartPr/>
                <p14:nvPr/>
              </p14:nvContentPartPr>
              <p14:xfrm>
                <a:off x="11191564" y="2592356"/>
                <a:ext cx="34560" cy="30240"/>
              </p14:xfrm>
            </p:contentPart>
          </mc:Choice>
          <mc:Fallback>
            <p:pic>
              <p:nvPicPr>
                <p:cNvPr id="77" name="Ink 76">
                  <a:extLst>
                    <a:ext uri="{FF2B5EF4-FFF2-40B4-BE49-F238E27FC236}">
                      <a16:creationId xmlns:a16="http://schemas.microsoft.com/office/drawing/2014/main" id="{F2CEB78A-ADDC-71F7-0869-2459D816B28F}"/>
                    </a:ext>
                  </a:extLst>
                </p:cNvPr>
                <p:cNvPicPr/>
                <p:nvPr/>
              </p:nvPicPr>
              <p:blipFill>
                <a:blip r:embed="rId26"/>
                <a:stretch>
                  <a:fillRect/>
                </a:stretch>
              </p:blipFill>
              <p:spPr>
                <a:xfrm>
                  <a:off x="11187289" y="2588036"/>
                  <a:ext cx="43111" cy="38880"/>
                </a:xfrm>
                <a:prstGeom prst="rect">
                  <a:avLst/>
                </a:prstGeom>
              </p:spPr>
            </p:pic>
          </mc:Fallback>
        </mc:AlternateContent>
      </p:grpSp>
      <p:grpSp>
        <p:nvGrpSpPr>
          <p:cNvPr id="79" name="Group 78">
            <a:extLst>
              <a:ext uri="{FF2B5EF4-FFF2-40B4-BE49-F238E27FC236}">
                <a16:creationId xmlns:a16="http://schemas.microsoft.com/office/drawing/2014/main" id="{9903DB55-0364-AF4F-E14C-3DBB4CD05542}"/>
              </a:ext>
            </a:extLst>
          </p:cNvPr>
          <p:cNvGrpSpPr/>
          <p:nvPr/>
        </p:nvGrpSpPr>
        <p:grpSpPr>
          <a:xfrm rot="1386362">
            <a:off x="2083920" y="4924047"/>
            <a:ext cx="78121" cy="181506"/>
            <a:chOff x="11027948" y="2541634"/>
            <a:chExt cx="84600" cy="196560"/>
          </a:xfrm>
        </p:grpSpPr>
        <mc:AlternateContent xmlns:mc="http://schemas.openxmlformats.org/markup-compatibility/2006">
          <mc:Choice xmlns:p14="http://schemas.microsoft.com/office/powerpoint/2010/main" Requires="p14">
            <p:contentPart p14:bwMode="auto" r:id="rId27">
              <p14:nvContentPartPr>
                <p14:cNvPr id="80" name="Ink 79">
                  <a:extLst>
                    <a:ext uri="{FF2B5EF4-FFF2-40B4-BE49-F238E27FC236}">
                      <a16:creationId xmlns:a16="http://schemas.microsoft.com/office/drawing/2014/main" id="{FC4BBB57-388A-3D97-AF12-809A995E94A6}"/>
                    </a:ext>
                  </a:extLst>
                </p14:cNvPr>
                <p14:cNvContentPartPr/>
                <p14:nvPr/>
              </p14:nvContentPartPr>
              <p14:xfrm>
                <a:off x="11027948" y="2541634"/>
                <a:ext cx="68760" cy="196560"/>
              </p14:xfrm>
            </p:contentPart>
          </mc:Choice>
          <mc:Fallback>
            <p:pic>
              <p:nvPicPr>
                <p:cNvPr id="80" name="Ink 79">
                  <a:extLst>
                    <a:ext uri="{FF2B5EF4-FFF2-40B4-BE49-F238E27FC236}">
                      <a16:creationId xmlns:a16="http://schemas.microsoft.com/office/drawing/2014/main" id="{FC4BBB57-388A-3D97-AF12-809A995E94A6}"/>
                    </a:ext>
                  </a:extLst>
                </p:cNvPr>
                <p:cNvPicPr/>
                <p:nvPr/>
              </p:nvPicPr>
              <p:blipFill>
                <a:blip r:embed="rId28"/>
                <a:stretch>
                  <a:fillRect/>
                </a:stretch>
              </p:blipFill>
              <p:spPr>
                <a:xfrm>
                  <a:off x="11023286" y="2536954"/>
                  <a:ext cx="78083" cy="20592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81" name="Ink 80">
                  <a:extLst>
                    <a:ext uri="{FF2B5EF4-FFF2-40B4-BE49-F238E27FC236}">
                      <a16:creationId xmlns:a16="http://schemas.microsoft.com/office/drawing/2014/main" id="{813F4197-6E8B-45C9-1755-5C80CD8B5FD6}"/>
                    </a:ext>
                  </a:extLst>
                </p14:cNvPr>
                <p14:cNvContentPartPr/>
                <p14:nvPr/>
              </p14:nvContentPartPr>
              <p14:xfrm>
                <a:off x="11084828" y="2584474"/>
                <a:ext cx="27720" cy="39600"/>
              </p14:xfrm>
            </p:contentPart>
          </mc:Choice>
          <mc:Fallback>
            <p:pic>
              <p:nvPicPr>
                <p:cNvPr id="81" name="Ink 80">
                  <a:extLst>
                    <a:ext uri="{FF2B5EF4-FFF2-40B4-BE49-F238E27FC236}">
                      <a16:creationId xmlns:a16="http://schemas.microsoft.com/office/drawing/2014/main" id="{813F4197-6E8B-45C9-1755-5C80CD8B5FD6}"/>
                    </a:ext>
                  </a:extLst>
                </p:cNvPr>
                <p:cNvPicPr/>
                <p:nvPr/>
              </p:nvPicPr>
              <p:blipFill>
                <a:blip r:embed="rId30"/>
                <a:stretch>
                  <a:fillRect/>
                </a:stretch>
              </p:blipFill>
              <p:spPr>
                <a:xfrm>
                  <a:off x="11080208" y="2579815"/>
                  <a:ext cx="36960" cy="48918"/>
                </a:xfrm>
                <a:prstGeom prst="rect">
                  <a:avLst/>
                </a:prstGeom>
              </p:spPr>
            </p:pic>
          </mc:Fallback>
        </mc:AlternateContent>
      </p:grpSp>
      <p:grpSp>
        <p:nvGrpSpPr>
          <p:cNvPr id="83" name="Group 82">
            <a:extLst>
              <a:ext uri="{FF2B5EF4-FFF2-40B4-BE49-F238E27FC236}">
                <a16:creationId xmlns:a16="http://schemas.microsoft.com/office/drawing/2014/main" id="{A3B0B2D5-7C59-772E-07C9-00DE84E8E5BD}"/>
              </a:ext>
            </a:extLst>
          </p:cNvPr>
          <p:cNvGrpSpPr/>
          <p:nvPr/>
        </p:nvGrpSpPr>
        <p:grpSpPr>
          <a:xfrm>
            <a:off x="2269570" y="5017981"/>
            <a:ext cx="72981" cy="165528"/>
            <a:chOff x="11176444" y="2568236"/>
            <a:chExt cx="84600" cy="191880"/>
          </a:xfrm>
        </p:grpSpPr>
        <mc:AlternateContent xmlns:mc="http://schemas.openxmlformats.org/markup-compatibility/2006">
          <mc:Choice xmlns:p14="http://schemas.microsoft.com/office/powerpoint/2010/main" Requires="p14">
            <p:contentPart p14:bwMode="auto" r:id="rId31">
              <p14:nvContentPartPr>
                <p14:cNvPr id="84" name="Ink 83">
                  <a:extLst>
                    <a:ext uri="{FF2B5EF4-FFF2-40B4-BE49-F238E27FC236}">
                      <a16:creationId xmlns:a16="http://schemas.microsoft.com/office/drawing/2014/main" id="{A2615B06-77FF-E4E8-DF48-CA346467CBDB}"/>
                    </a:ext>
                  </a:extLst>
                </p14:cNvPr>
                <p14:cNvContentPartPr/>
                <p14:nvPr/>
              </p14:nvContentPartPr>
              <p14:xfrm>
                <a:off x="11176444" y="2568236"/>
                <a:ext cx="84600" cy="191880"/>
              </p14:xfrm>
            </p:contentPart>
          </mc:Choice>
          <mc:Fallback>
            <p:pic>
              <p:nvPicPr>
                <p:cNvPr id="84" name="Ink 83">
                  <a:extLst>
                    <a:ext uri="{FF2B5EF4-FFF2-40B4-BE49-F238E27FC236}">
                      <a16:creationId xmlns:a16="http://schemas.microsoft.com/office/drawing/2014/main" id="{A2615B06-77FF-E4E8-DF48-CA346467CBDB}"/>
                    </a:ext>
                  </a:extLst>
                </p:cNvPr>
                <p:cNvPicPr/>
                <p:nvPr/>
              </p:nvPicPr>
              <p:blipFill>
                <a:blip r:embed="rId32"/>
                <a:stretch>
                  <a:fillRect/>
                </a:stretch>
              </p:blipFill>
              <p:spPr>
                <a:xfrm>
                  <a:off x="11171443" y="2563230"/>
                  <a:ext cx="94602" cy="201891"/>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85" name="Ink 84">
                  <a:extLst>
                    <a:ext uri="{FF2B5EF4-FFF2-40B4-BE49-F238E27FC236}">
                      <a16:creationId xmlns:a16="http://schemas.microsoft.com/office/drawing/2014/main" id="{DA137EE2-20A2-C22A-E601-0FE92ED7A5B6}"/>
                    </a:ext>
                  </a:extLst>
                </p14:cNvPr>
                <p14:cNvContentPartPr/>
                <p14:nvPr/>
              </p14:nvContentPartPr>
              <p14:xfrm>
                <a:off x="11191564" y="2592356"/>
                <a:ext cx="34560" cy="30240"/>
              </p14:xfrm>
            </p:contentPart>
          </mc:Choice>
          <mc:Fallback>
            <p:pic>
              <p:nvPicPr>
                <p:cNvPr id="85" name="Ink 84">
                  <a:extLst>
                    <a:ext uri="{FF2B5EF4-FFF2-40B4-BE49-F238E27FC236}">
                      <a16:creationId xmlns:a16="http://schemas.microsoft.com/office/drawing/2014/main" id="{DA137EE2-20A2-C22A-E601-0FE92ED7A5B6}"/>
                    </a:ext>
                  </a:extLst>
                </p:cNvPr>
                <p:cNvPicPr/>
                <p:nvPr/>
              </p:nvPicPr>
              <p:blipFill>
                <a:blip r:embed="rId34"/>
                <a:stretch>
                  <a:fillRect/>
                </a:stretch>
              </p:blipFill>
              <p:spPr>
                <a:xfrm>
                  <a:off x="11186627" y="2587316"/>
                  <a:ext cx="44434" cy="40320"/>
                </a:xfrm>
                <a:prstGeom prst="rect">
                  <a:avLst/>
                </a:prstGeom>
              </p:spPr>
            </p:pic>
          </mc:Fallback>
        </mc:AlternateContent>
      </p:grpSp>
      <p:pic>
        <p:nvPicPr>
          <p:cNvPr id="95" name="Picture 94" descr="A picture containing decorated&#10;&#10;Description automatically generated">
            <a:extLst>
              <a:ext uri="{FF2B5EF4-FFF2-40B4-BE49-F238E27FC236}">
                <a16:creationId xmlns:a16="http://schemas.microsoft.com/office/drawing/2014/main" id="{D5258A1D-FA6D-4AA8-233F-7E1213FCF52C}"/>
              </a:ext>
            </a:extLst>
          </p:cNvPr>
          <p:cNvPicPr>
            <a:picLocks noChangeAspect="1"/>
          </p:cNvPicPr>
          <p:nvPr/>
        </p:nvPicPr>
        <p:blipFill rotWithShape="1">
          <a:blip r:embed="rId35"/>
          <a:srcRect l="7324" t="16851" r="10754" b="11293"/>
          <a:stretch/>
        </p:blipFill>
        <p:spPr>
          <a:xfrm>
            <a:off x="7851908" y="3859841"/>
            <a:ext cx="3504372" cy="2305298"/>
          </a:xfrm>
          <a:prstGeom prst="rect">
            <a:avLst/>
          </a:prstGeom>
        </p:spPr>
      </p:pic>
      <p:grpSp>
        <p:nvGrpSpPr>
          <p:cNvPr id="104" name="Group 103">
            <a:extLst>
              <a:ext uri="{FF2B5EF4-FFF2-40B4-BE49-F238E27FC236}">
                <a16:creationId xmlns:a16="http://schemas.microsoft.com/office/drawing/2014/main" id="{DCEC8D81-C887-9AC2-1785-286F5FA8BF0D}"/>
              </a:ext>
            </a:extLst>
          </p:cNvPr>
          <p:cNvGrpSpPr/>
          <p:nvPr/>
        </p:nvGrpSpPr>
        <p:grpSpPr>
          <a:xfrm>
            <a:off x="6319015" y="5510086"/>
            <a:ext cx="127080" cy="312840"/>
            <a:chOff x="6319015" y="5510086"/>
            <a:chExt cx="127080" cy="312840"/>
          </a:xfrm>
        </p:grpSpPr>
        <mc:AlternateContent xmlns:mc="http://schemas.openxmlformats.org/markup-compatibility/2006">
          <mc:Choice xmlns:p14="http://schemas.microsoft.com/office/powerpoint/2010/main" Requires="p14">
            <p:contentPart p14:bwMode="auto" r:id="rId36">
              <p14:nvContentPartPr>
                <p14:cNvPr id="102" name="Ink 101">
                  <a:extLst>
                    <a:ext uri="{FF2B5EF4-FFF2-40B4-BE49-F238E27FC236}">
                      <a16:creationId xmlns:a16="http://schemas.microsoft.com/office/drawing/2014/main" id="{6F7448FC-01F4-BFD8-D436-1799F81262BB}"/>
                    </a:ext>
                  </a:extLst>
                </p14:cNvPr>
                <p14:cNvContentPartPr/>
                <p14:nvPr/>
              </p14:nvContentPartPr>
              <p14:xfrm>
                <a:off x="6319015" y="5520166"/>
                <a:ext cx="105120" cy="302760"/>
              </p14:xfrm>
            </p:contentPart>
          </mc:Choice>
          <mc:Fallback>
            <p:pic>
              <p:nvPicPr>
                <p:cNvPr id="102" name="Ink 101">
                  <a:extLst>
                    <a:ext uri="{FF2B5EF4-FFF2-40B4-BE49-F238E27FC236}">
                      <a16:creationId xmlns:a16="http://schemas.microsoft.com/office/drawing/2014/main" id="{6F7448FC-01F4-BFD8-D436-1799F81262BB}"/>
                    </a:ext>
                  </a:extLst>
                </p:cNvPr>
                <p:cNvPicPr/>
                <p:nvPr/>
              </p:nvPicPr>
              <p:blipFill>
                <a:blip r:embed="rId37"/>
                <a:stretch>
                  <a:fillRect/>
                </a:stretch>
              </p:blipFill>
              <p:spPr>
                <a:xfrm>
                  <a:off x="6310015" y="5511166"/>
                  <a:ext cx="122760" cy="3204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103" name="Ink 102">
                  <a:extLst>
                    <a:ext uri="{FF2B5EF4-FFF2-40B4-BE49-F238E27FC236}">
                      <a16:creationId xmlns:a16="http://schemas.microsoft.com/office/drawing/2014/main" id="{B6CA6CAB-2905-7FEA-2ADF-4ADFE5B775EA}"/>
                    </a:ext>
                  </a:extLst>
                </p14:cNvPr>
                <p14:cNvContentPartPr/>
                <p14:nvPr/>
              </p14:nvContentPartPr>
              <p14:xfrm>
                <a:off x="6348175" y="5510086"/>
                <a:ext cx="97920" cy="150840"/>
              </p14:xfrm>
            </p:contentPart>
          </mc:Choice>
          <mc:Fallback>
            <p:pic>
              <p:nvPicPr>
                <p:cNvPr id="103" name="Ink 102">
                  <a:extLst>
                    <a:ext uri="{FF2B5EF4-FFF2-40B4-BE49-F238E27FC236}">
                      <a16:creationId xmlns:a16="http://schemas.microsoft.com/office/drawing/2014/main" id="{B6CA6CAB-2905-7FEA-2ADF-4ADFE5B775EA}"/>
                    </a:ext>
                  </a:extLst>
                </p:cNvPr>
                <p:cNvPicPr/>
                <p:nvPr/>
              </p:nvPicPr>
              <p:blipFill>
                <a:blip r:embed="rId39"/>
                <a:stretch>
                  <a:fillRect/>
                </a:stretch>
              </p:blipFill>
              <p:spPr>
                <a:xfrm>
                  <a:off x="6339175" y="5501086"/>
                  <a:ext cx="115560" cy="168480"/>
                </a:xfrm>
                <a:prstGeom prst="rect">
                  <a:avLst/>
                </a:prstGeom>
              </p:spPr>
            </p:pic>
          </mc:Fallback>
        </mc:AlternateContent>
      </p:grpSp>
    </p:spTree>
    <p:extLst>
      <p:ext uri="{BB962C8B-B14F-4D97-AF65-F5344CB8AC3E}">
        <p14:creationId xmlns:p14="http://schemas.microsoft.com/office/powerpoint/2010/main" val="130559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3" descr="A picture containing sky&#10;&#10;Description automatically generated">
            <a:extLst>
              <a:ext uri="{FF2B5EF4-FFF2-40B4-BE49-F238E27FC236}">
                <a16:creationId xmlns:a16="http://schemas.microsoft.com/office/drawing/2014/main" id="{2EE06CE0-62DA-B131-7B75-BF0E95BC501E}"/>
              </a:ext>
            </a:extLst>
          </p:cNvPr>
          <p:cNvPicPr>
            <a:picLocks noGrp="1" noChangeAspect="1"/>
          </p:cNvPicPr>
          <p:nvPr>
            <p:ph sz="quarter" idx="12"/>
          </p:nvPr>
        </p:nvPicPr>
        <p:blipFill>
          <a:blip r:embed="rId3"/>
          <a:stretch>
            <a:fillRect/>
          </a:stretch>
        </p:blipFill>
        <p:spPr>
          <a:xfrm>
            <a:off x="7958504" y="4636251"/>
            <a:ext cx="1361191" cy="760597"/>
          </a:xfrm>
          <a:prstGeom prst="rect">
            <a:avLst/>
          </a:prstGeom>
        </p:spPr>
      </p:pic>
      <p:sp>
        <p:nvSpPr>
          <p:cNvPr id="21" name="Arrow: Right 20">
            <a:extLst>
              <a:ext uri="{FF2B5EF4-FFF2-40B4-BE49-F238E27FC236}">
                <a16:creationId xmlns:a16="http://schemas.microsoft.com/office/drawing/2014/main" id="{ABCF3590-AD1B-34FD-2A1F-C874272762AC}"/>
              </a:ext>
            </a:extLst>
          </p:cNvPr>
          <p:cNvSpPr/>
          <p:nvPr/>
        </p:nvSpPr>
        <p:spPr>
          <a:xfrm>
            <a:off x="7426005" y="4818527"/>
            <a:ext cx="457200" cy="19511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3" descr="A picture containing sky&#10;&#10;Description automatically generated">
            <a:extLst>
              <a:ext uri="{FF2B5EF4-FFF2-40B4-BE49-F238E27FC236}">
                <a16:creationId xmlns:a16="http://schemas.microsoft.com/office/drawing/2014/main" id="{662B970C-D3F5-6040-8F67-A8BFFAC90C03}"/>
              </a:ext>
            </a:extLst>
          </p:cNvPr>
          <p:cNvPicPr>
            <a:picLocks noChangeAspect="1"/>
          </p:cNvPicPr>
          <p:nvPr/>
        </p:nvPicPr>
        <p:blipFill>
          <a:blip r:embed="rId3"/>
          <a:stretch>
            <a:fillRect/>
          </a:stretch>
        </p:blipFill>
        <p:spPr>
          <a:xfrm>
            <a:off x="6020935" y="4649770"/>
            <a:ext cx="1361191" cy="760597"/>
          </a:xfrm>
          <a:prstGeom prst="rect">
            <a:avLst/>
          </a:prstGeom>
        </p:spPr>
      </p:pic>
      <p:sp>
        <p:nvSpPr>
          <p:cNvPr id="31" name="Arrow: Right 30">
            <a:extLst>
              <a:ext uri="{FF2B5EF4-FFF2-40B4-BE49-F238E27FC236}">
                <a16:creationId xmlns:a16="http://schemas.microsoft.com/office/drawing/2014/main" id="{AF3A3E81-E6AD-4BA4-2F8B-D4DDBB2DDD24}"/>
              </a:ext>
            </a:extLst>
          </p:cNvPr>
          <p:cNvSpPr/>
          <p:nvPr/>
        </p:nvSpPr>
        <p:spPr>
          <a:xfrm>
            <a:off x="9319695" y="4834958"/>
            <a:ext cx="457200" cy="19511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1863B64-7E22-6027-13AA-9DA9619CDC9F}"/>
              </a:ext>
            </a:extLst>
          </p:cNvPr>
          <p:cNvGrpSpPr/>
          <p:nvPr/>
        </p:nvGrpSpPr>
        <p:grpSpPr>
          <a:xfrm>
            <a:off x="6229750" y="1312570"/>
            <a:ext cx="3237610" cy="1910057"/>
            <a:chOff x="6522579" y="1280398"/>
            <a:chExt cx="3237610" cy="1910057"/>
          </a:xfrm>
        </p:grpSpPr>
        <p:pic>
          <p:nvPicPr>
            <p:cNvPr id="9" name="Picture 22" descr="Map&#10;&#10;Description automatically generated">
              <a:extLst>
                <a:ext uri="{FF2B5EF4-FFF2-40B4-BE49-F238E27FC236}">
                  <a16:creationId xmlns:a16="http://schemas.microsoft.com/office/drawing/2014/main" id="{E7842A96-4DA5-0012-4CBF-A771EFBBD4EB}"/>
                </a:ext>
              </a:extLst>
            </p:cNvPr>
            <p:cNvPicPr>
              <a:picLocks noChangeAspect="1"/>
            </p:cNvPicPr>
            <p:nvPr/>
          </p:nvPicPr>
          <p:blipFill rotWithShape="1">
            <a:blip r:embed="rId4"/>
            <a:srcRect b="3661"/>
            <a:stretch/>
          </p:blipFill>
          <p:spPr>
            <a:xfrm>
              <a:off x="8379844" y="1280398"/>
              <a:ext cx="884271" cy="1910057"/>
            </a:xfrm>
            <a:prstGeom prst="rect">
              <a:avLst/>
            </a:prstGeom>
          </p:spPr>
        </p:pic>
        <p:pic>
          <p:nvPicPr>
            <p:cNvPr id="22" name="Picture 23" descr="A picture containing sky&#10;&#10;Description automatically generated">
              <a:extLst>
                <a:ext uri="{FF2B5EF4-FFF2-40B4-BE49-F238E27FC236}">
                  <a16:creationId xmlns:a16="http://schemas.microsoft.com/office/drawing/2014/main" id="{5BBAE886-EACD-7DA7-45C6-0640340702E7}"/>
                </a:ext>
              </a:extLst>
            </p:cNvPr>
            <p:cNvPicPr>
              <a:picLocks noChangeAspect="1"/>
            </p:cNvPicPr>
            <p:nvPr/>
          </p:nvPicPr>
          <p:blipFill>
            <a:blip r:embed="rId3"/>
            <a:stretch>
              <a:fillRect/>
            </a:stretch>
          </p:blipFill>
          <p:spPr>
            <a:xfrm>
              <a:off x="6522579" y="2274794"/>
              <a:ext cx="1361191" cy="760597"/>
            </a:xfrm>
            <a:prstGeom prst="rect">
              <a:avLst/>
            </a:prstGeom>
          </p:spPr>
        </p:pic>
        <p:sp>
          <p:nvSpPr>
            <p:cNvPr id="23" name="Arrow: Right 22">
              <a:extLst>
                <a:ext uri="{FF2B5EF4-FFF2-40B4-BE49-F238E27FC236}">
                  <a16:creationId xmlns:a16="http://schemas.microsoft.com/office/drawing/2014/main" id="{9F829986-14F7-3862-B282-9F1460BB6A60}"/>
                </a:ext>
              </a:extLst>
            </p:cNvPr>
            <p:cNvSpPr/>
            <p:nvPr/>
          </p:nvSpPr>
          <p:spPr>
            <a:xfrm>
              <a:off x="7903207" y="2454063"/>
              <a:ext cx="457200" cy="19511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AFA02881-F78B-AC8A-A0FB-EF2A336D04B3}"/>
                </a:ext>
              </a:extLst>
            </p:cNvPr>
            <p:cNvSpPr/>
            <p:nvPr/>
          </p:nvSpPr>
          <p:spPr>
            <a:xfrm>
              <a:off x="9302989" y="2454062"/>
              <a:ext cx="457200" cy="19511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91C38D74-BF3D-1FB8-8D67-20F9E9E7D5D0}"/>
              </a:ext>
            </a:extLst>
          </p:cNvPr>
          <p:cNvGrpSpPr/>
          <p:nvPr/>
        </p:nvGrpSpPr>
        <p:grpSpPr>
          <a:xfrm>
            <a:off x="1001155" y="3572826"/>
            <a:ext cx="3235161" cy="1910057"/>
            <a:chOff x="1253870" y="3428628"/>
            <a:chExt cx="3235161" cy="1910057"/>
          </a:xfrm>
        </p:grpSpPr>
        <p:pic>
          <p:nvPicPr>
            <p:cNvPr id="14" name="Picture 23" descr="A picture containing sky&#10;&#10;Description automatically generated">
              <a:extLst>
                <a:ext uri="{FF2B5EF4-FFF2-40B4-BE49-F238E27FC236}">
                  <a16:creationId xmlns:a16="http://schemas.microsoft.com/office/drawing/2014/main" id="{467E6B6D-1015-AB22-1AD8-AF9993D3E60D}"/>
                </a:ext>
              </a:extLst>
            </p:cNvPr>
            <p:cNvPicPr>
              <a:picLocks noChangeAspect="1"/>
            </p:cNvPicPr>
            <p:nvPr/>
          </p:nvPicPr>
          <p:blipFill>
            <a:blip r:embed="rId3"/>
            <a:stretch>
              <a:fillRect/>
            </a:stretch>
          </p:blipFill>
          <p:spPr>
            <a:xfrm>
              <a:off x="2636372" y="4467515"/>
              <a:ext cx="1361191" cy="760597"/>
            </a:xfrm>
            <a:prstGeom prst="rect">
              <a:avLst/>
            </a:prstGeom>
          </p:spPr>
        </p:pic>
        <p:pic>
          <p:nvPicPr>
            <p:cNvPr id="15" name="Picture 22" descr="Map&#10;&#10;Description automatically generated">
              <a:extLst>
                <a:ext uri="{FF2B5EF4-FFF2-40B4-BE49-F238E27FC236}">
                  <a16:creationId xmlns:a16="http://schemas.microsoft.com/office/drawing/2014/main" id="{622ED757-79E5-C623-C4C3-4BABA59D9E1D}"/>
                </a:ext>
              </a:extLst>
            </p:cNvPr>
            <p:cNvPicPr>
              <a:picLocks noChangeAspect="1"/>
            </p:cNvPicPr>
            <p:nvPr/>
          </p:nvPicPr>
          <p:blipFill rotWithShape="1">
            <a:blip r:embed="rId4"/>
            <a:srcRect b="3661"/>
            <a:stretch/>
          </p:blipFill>
          <p:spPr>
            <a:xfrm>
              <a:off x="1253870" y="3428628"/>
              <a:ext cx="884271" cy="1910057"/>
            </a:xfrm>
            <a:prstGeom prst="rect">
              <a:avLst/>
            </a:prstGeom>
          </p:spPr>
        </p:pic>
        <p:sp>
          <p:nvSpPr>
            <p:cNvPr id="26" name="Arrow: Right 25">
              <a:extLst>
                <a:ext uri="{FF2B5EF4-FFF2-40B4-BE49-F238E27FC236}">
                  <a16:creationId xmlns:a16="http://schemas.microsoft.com/office/drawing/2014/main" id="{B793B17C-E5CE-DDB8-12E9-11D9C11C30EB}"/>
                </a:ext>
              </a:extLst>
            </p:cNvPr>
            <p:cNvSpPr/>
            <p:nvPr/>
          </p:nvSpPr>
          <p:spPr>
            <a:xfrm>
              <a:off x="2102972" y="4652703"/>
              <a:ext cx="457200" cy="19511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BE666CB5-50D7-EEB5-0883-1E454BFB224E}"/>
                </a:ext>
              </a:extLst>
            </p:cNvPr>
            <p:cNvSpPr/>
            <p:nvPr/>
          </p:nvSpPr>
          <p:spPr>
            <a:xfrm>
              <a:off x="4031831" y="4652702"/>
              <a:ext cx="457200" cy="19511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2" descr="Map&#10;&#10;Description automatically generated">
            <a:extLst>
              <a:ext uri="{FF2B5EF4-FFF2-40B4-BE49-F238E27FC236}">
                <a16:creationId xmlns:a16="http://schemas.microsoft.com/office/drawing/2014/main" id="{D36ED936-578F-A6CD-23FC-73BC2FA042CC}"/>
              </a:ext>
            </a:extLst>
          </p:cNvPr>
          <p:cNvPicPr>
            <a:picLocks noChangeAspect="1"/>
          </p:cNvPicPr>
          <p:nvPr/>
        </p:nvPicPr>
        <p:blipFill rotWithShape="1">
          <a:blip r:embed="rId4"/>
          <a:srcRect b="3661"/>
          <a:stretch/>
        </p:blipFill>
        <p:spPr>
          <a:xfrm>
            <a:off x="1245505" y="1333146"/>
            <a:ext cx="884272" cy="1910059"/>
          </a:xfrm>
          <a:prstGeom prst="rect">
            <a:avLst/>
          </a:prstGeom>
        </p:spPr>
      </p:pic>
      <p:pic>
        <p:nvPicPr>
          <p:cNvPr id="10" name="Picture 22" descr="Map&#10;&#10;Description automatically generated">
            <a:extLst>
              <a:ext uri="{FF2B5EF4-FFF2-40B4-BE49-F238E27FC236}">
                <a16:creationId xmlns:a16="http://schemas.microsoft.com/office/drawing/2014/main" id="{BCE13B72-22ED-F8E8-8FA5-48783939AC2F}"/>
              </a:ext>
            </a:extLst>
          </p:cNvPr>
          <p:cNvPicPr>
            <a:picLocks noChangeAspect="1"/>
          </p:cNvPicPr>
          <p:nvPr/>
        </p:nvPicPr>
        <p:blipFill rotWithShape="1">
          <a:blip r:embed="rId4"/>
          <a:srcRect b="3661"/>
          <a:stretch/>
        </p:blipFill>
        <p:spPr>
          <a:xfrm>
            <a:off x="2586976" y="1332961"/>
            <a:ext cx="884271" cy="1910057"/>
          </a:xfrm>
          <a:prstGeom prst="rect">
            <a:avLst/>
          </a:prstGeom>
        </p:spPr>
      </p:pic>
      <p:sp>
        <p:nvSpPr>
          <p:cNvPr id="24" name="Arrow: Right 23">
            <a:extLst>
              <a:ext uri="{FF2B5EF4-FFF2-40B4-BE49-F238E27FC236}">
                <a16:creationId xmlns:a16="http://schemas.microsoft.com/office/drawing/2014/main" id="{F09519B3-6772-A7C1-916F-14B5B2322816}"/>
              </a:ext>
            </a:extLst>
          </p:cNvPr>
          <p:cNvSpPr/>
          <p:nvPr/>
        </p:nvSpPr>
        <p:spPr>
          <a:xfrm>
            <a:off x="2129776" y="2473362"/>
            <a:ext cx="457200" cy="19511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7543652E-6534-D96E-AAEA-C520F4E05819}"/>
              </a:ext>
            </a:extLst>
          </p:cNvPr>
          <p:cNvSpPr/>
          <p:nvPr/>
        </p:nvSpPr>
        <p:spPr>
          <a:xfrm>
            <a:off x="3566266" y="2473361"/>
            <a:ext cx="457200" cy="19511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2">
            <a:extLst>
              <a:ext uri="{FF2B5EF4-FFF2-40B4-BE49-F238E27FC236}">
                <a16:creationId xmlns:a16="http://schemas.microsoft.com/office/drawing/2014/main" id="{F91D8512-737C-BD75-D335-CA09FD25C84F}"/>
              </a:ext>
            </a:extLst>
          </p:cNvPr>
          <p:cNvSpPr txBox="1">
            <a:spLocks/>
          </p:cNvSpPr>
          <p:nvPr/>
        </p:nvSpPr>
        <p:spPr>
          <a:xfrm>
            <a:off x="4161513" y="2115289"/>
            <a:ext cx="1615191" cy="716143"/>
          </a:xfrm>
          <a:prstGeom prst="rect">
            <a:avLst/>
          </a:prstGeom>
          <a:solidFill>
            <a:schemeClr val="bg1"/>
          </a:solidFill>
        </p:spPr>
        <p:txBody>
          <a:bodyPr vert="horz" lIns="91440" tIns="45720" rIns="91440" bIns="45720" rtlCol="0" anchor="ctr" anchorCtr="0">
            <a:normAutofit/>
          </a:bodyPr>
          <a:lstStyle>
            <a:lvl1pPr marL="0" algn="l" defTabSz="914400" rtl="0" eaLnBrk="1" latinLnBrk="0" hangingPunct="1">
              <a:lnSpc>
                <a:spcPct val="90000"/>
              </a:lnSpc>
              <a:spcBef>
                <a:spcPct val="0"/>
              </a:spcBef>
              <a:buNone/>
              <a:defRPr lang="en-US" sz="4000" b="1" kern="1200" spc="100">
                <a:solidFill>
                  <a:srgbClr val="003057"/>
                </a:solidFill>
                <a:latin typeface="Arial" charset="0"/>
                <a:ea typeface="+mj-ea"/>
                <a:cs typeface="Arial" charset="0"/>
              </a:defRPr>
            </a:lvl1pPr>
          </a:lstStyle>
          <a:p>
            <a:pPr algn="ctr"/>
            <a:r>
              <a:rPr lang="en-US" sz="1800"/>
              <a:t>More excited</a:t>
            </a:r>
          </a:p>
        </p:txBody>
      </p:sp>
      <p:sp>
        <p:nvSpPr>
          <p:cNvPr id="41" name="Title 2">
            <a:extLst>
              <a:ext uri="{FF2B5EF4-FFF2-40B4-BE49-F238E27FC236}">
                <a16:creationId xmlns:a16="http://schemas.microsoft.com/office/drawing/2014/main" id="{262EBF95-B0F5-A93B-BB24-813127288EC5}"/>
              </a:ext>
            </a:extLst>
          </p:cNvPr>
          <p:cNvSpPr txBox="1">
            <a:spLocks/>
          </p:cNvSpPr>
          <p:nvPr/>
        </p:nvSpPr>
        <p:spPr>
          <a:xfrm>
            <a:off x="838200" y="231581"/>
            <a:ext cx="10515600" cy="889008"/>
          </a:xfrm>
          <a:prstGeom prst="rect">
            <a:avLst/>
          </a:prstGeom>
        </p:spPr>
        <p:txBody>
          <a:bodyPr vert="horz" lIns="91440" tIns="45720" rIns="91440" bIns="45720" rtlCol="0" anchor="b" anchorCtr="0">
            <a:normAutofit/>
          </a:bodyPr>
          <a:lstStyle>
            <a:lvl1pPr marL="0" algn="l" defTabSz="914400" rtl="0" eaLnBrk="1" latinLnBrk="0" hangingPunct="1">
              <a:lnSpc>
                <a:spcPct val="90000"/>
              </a:lnSpc>
              <a:spcBef>
                <a:spcPct val="0"/>
              </a:spcBef>
              <a:buNone/>
              <a:defRPr lang="en-US" sz="4000" b="1" kern="1200" spc="100">
                <a:solidFill>
                  <a:srgbClr val="003057"/>
                </a:solidFill>
                <a:latin typeface="Arial" charset="0"/>
                <a:ea typeface="+mj-ea"/>
                <a:cs typeface="Arial" charset="0"/>
              </a:defRPr>
            </a:lvl1pPr>
          </a:lstStyle>
          <a:p>
            <a:r>
              <a:rPr lang="en-US">
                <a:latin typeface="Arial"/>
                <a:cs typeface="Arial"/>
              </a:rPr>
              <a:t>Extension: Connecting Neurons</a:t>
            </a:r>
            <a:endParaRPr lang="en-US"/>
          </a:p>
        </p:txBody>
      </p:sp>
      <p:sp>
        <p:nvSpPr>
          <p:cNvPr id="2" name="TextBox 1">
            <a:extLst>
              <a:ext uri="{FF2B5EF4-FFF2-40B4-BE49-F238E27FC236}">
                <a16:creationId xmlns:a16="http://schemas.microsoft.com/office/drawing/2014/main" id="{77D17C41-32EC-AA78-4D27-909D5B3956F7}"/>
              </a:ext>
            </a:extLst>
          </p:cNvPr>
          <p:cNvSpPr txBox="1"/>
          <p:nvPr/>
        </p:nvSpPr>
        <p:spPr>
          <a:xfrm>
            <a:off x="1290725" y="3239115"/>
            <a:ext cx="865943" cy="24468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rtl="0" eaLnBrk="1" fontAlgn="auto" latinLnBrk="0" hangingPunct="1">
              <a:lnSpc>
                <a:spcPct val="90000"/>
              </a:lnSpc>
              <a:spcBef>
                <a:spcPct val="0"/>
              </a:spcBef>
              <a:spcAft>
                <a:spcPts val="0"/>
              </a:spcAft>
              <a:buClrTx/>
              <a:buSzTx/>
              <a:buFontTx/>
              <a:buNone/>
              <a:tabLst/>
            </a:pPr>
            <a:r>
              <a:rPr lang="en-US" sz="1100" b="1">
                <a:solidFill>
                  <a:srgbClr val="003057"/>
                </a:solidFill>
                <a:latin typeface="Arial"/>
                <a:ea typeface="+mj-ea"/>
                <a:cs typeface="Arial"/>
              </a:rPr>
              <a:t>Excitatory</a:t>
            </a:r>
            <a:endParaRPr lang="en-US" sz="1100" b="1" i="0" u="none" strike="noStrike" kern="1200" cap="none" spc="0" normalizeH="0" baseline="0" noProof="0">
              <a:ln>
                <a:noFill/>
              </a:ln>
              <a:solidFill>
                <a:srgbClr val="003057"/>
              </a:solidFill>
              <a:effectLst/>
              <a:uLnTx/>
              <a:uFillTx/>
              <a:latin typeface="Arial" panose="020B0604020202020204" pitchFamily="34" charset="0"/>
              <a:ea typeface="+mj-ea"/>
              <a:cs typeface="Arial" panose="020B0604020202020204" pitchFamily="34" charset="0"/>
            </a:endParaRPr>
          </a:p>
        </p:txBody>
      </p:sp>
      <p:sp>
        <p:nvSpPr>
          <p:cNvPr id="6" name="TextBox 5">
            <a:extLst>
              <a:ext uri="{FF2B5EF4-FFF2-40B4-BE49-F238E27FC236}">
                <a16:creationId xmlns:a16="http://schemas.microsoft.com/office/drawing/2014/main" id="{D59F2974-50D5-C7A0-15D6-2C0BC21438A8}"/>
              </a:ext>
            </a:extLst>
          </p:cNvPr>
          <p:cNvSpPr txBox="1"/>
          <p:nvPr/>
        </p:nvSpPr>
        <p:spPr>
          <a:xfrm>
            <a:off x="2610285" y="3239115"/>
            <a:ext cx="865943" cy="24468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rtl="0" eaLnBrk="1" fontAlgn="auto" latinLnBrk="0" hangingPunct="1">
              <a:lnSpc>
                <a:spcPct val="90000"/>
              </a:lnSpc>
              <a:spcBef>
                <a:spcPct val="0"/>
              </a:spcBef>
              <a:spcAft>
                <a:spcPts val="0"/>
              </a:spcAft>
              <a:buClrTx/>
              <a:buSzTx/>
              <a:buFontTx/>
              <a:buNone/>
              <a:tabLst/>
            </a:pPr>
            <a:r>
              <a:rPr lang="en-US" sz="1100" b="1">
                <a:solidFill>
                  <a:srgbClr val="003057"/>
                </a:solidFill>
                <a:latin typeface="Arial"/>
                <a:ea typeface="+mj-ea"/>
                <a:cs typeface="Arial"/>
              </a:rPr>
              <a:t>Excitatory</a:t>
            </a:r>
            <a:endParaRPr lang="en-US" sz="1100" b="1" i="0" u="none" strike="noStrike" kern="1200" cap="none" spc="0" normalizeH="0" baseline="0" noProof="0">
              <a:ln>
                <a:noFill/>
              </a:ln>
              <a:solidFill>
                <a:srgbClr val="003057"/>
              </a:solidFill>
              <a:effectLst/>
              <a:uLnTx/>
              <a:uFillTx/>
              <a:latin typeface="Arial" panose="020B0604020202020204" pitchFamily="34" charset="0"/>
              <a:ea typeface="+mj-ea"/>
              <a:cs typeface="Arial" panose="020B0604020202020204" pitchFamily="34" charset="0"/>
            </a:endParaRPr>
          </a:p>
        </p:txBody>
      </p:sp>
      <p:sp>
        <p:nvSpPr>
          <p:cNvPr id="7" name="TextBox 6">
            <a:extLst>
              <a:ext uri="{FF2B5EF4-FFF2-40B4-BE49-F238E27FC236}">
                <a16:creationId xmlns:a16="http://schemas.microsoft.com/office/drawing/2014/main" id="{00C9C0A0-2965-B2B5-C288-1C175683CCD7}"/>
              </a:ext>
            </a:extLst>
          </p:cNvPr>
          <p:cNvSpPr txBox="1"/>
          <p:nvPr/>
        </p:nvSpPr>
        <p:spPr>
          <a:xfrm>
            <a:off x="1038265" y="5483364"/>
            <a:ext cx="865943" cy="24468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rtl="0" eaLnBrk="1" fontAlgn="auto" latinLnBrk="0" hangingPunct="1">
              <a:lnSpc>
                <a:spcPct val="90000"/>
              </a:lnSpc>
              <a:spcBef>
                <a:spcPct val="0"/>
              </a:spcBef>
              <a:spcAft>
                <a:spcPts val="0"/>
              </a:spcAft>
              <a:buClrTx/>
              <a:buSzTx/>
              <a:buFontTx/>
              <a:buNone/>
              <a:tabLst/>
            </a:pPr>
            <a:r>
              <a:rPr lang="en-US" sz="1100" b="1">
                <a:solidFill>
                  <a:srgbClr val="003057"/>
                </a:solidFill>
                <a:latin typeface="Arial"/>
                <a:ea typeface="+mj-ea"/>
                <a:cs typeface="Arial"/>
              </a:rPr>
              <a:t>Excitatory</a:t>
            </a:r>
            <a:endParaRPr lang="en-US" sz="1100" b="1" i="0" u="none" strike="noStrike" kern="1200" cap="none" spc="0" normalizeH="0" baseline="0" noProof="0">
              <a:ln>
                <a:noFill/>
              </a:ln>
              <a:solidFill>
                <a:srgbClr val="003057"/>
              </a:solidFill>
              <a:effectLst/>
              <a:uLnTx/>
              <a:uFillTx/>
              <a:latin typeface="Arial" panose="020B0604020202020204" pitchFamily="34" charset="0"/>
              <a:ea typeface="+mj-ea"/>
              <a:cs typeface="Arial" panose="020B0604020202020204" pitchFamily="34" charset="0"/>
            </a:endParaRPr>
          </a:p>
        </p:txBody>
      </p:sp>
      <p:sp>
        <p:nvSpPr>
          <p:cNvPr id="8" name="TextBox 7">
            <a:extLst>
              <a:ext uri="{FF2B5EF4-FFF2-40B4-BE49-F238E27FC236}">
                <a16:creationId xmlns:a16="http://schemas.microsoft.com/office/drawing/2014/main" id="{26EF3262-EE4B-332A-50D0-00C1FEBA60E5}"/>
              </a:ext>
            </a:extLst>
          </p:cNvPr>
          <p:cNvSpPr txBox="1"/>
          <p:nvPr/>
        </p:nvSpPr>
        <p:spPr>
          <a:xfrm>
            <a:off x="8154920" y="3239115"/>
            <a:ext cx="865943" cy="24468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rtl="0" eaLnBrk="1" fontAlgn="auto" latinLnBrk="0" hangingPunct="1">
              <a:lnSpc>
                <a:spcPct val="90000"/>
              </a:lnSpc>
              <a:spcBef>
                <a:spcPct val="0"/>
              </a:spcBef>
              <a:spcAft>
                <a:spcPts val="0"/>
              </a:spcAft>
              <a:buClrTx/>
              <a:buSzTx/>
              <a:buFontTx/>
              <a:buNone/>
              <a:tabLst/>
            </a:pPr>
            <a:r>
              <a:rPr lang="en-US" sz="1100" b="1">
                <a:solidFill>
                  <a:srgbClr val="003057"/>
                </a:solidFill>
                <a:latin typeface="Arial"/>
                <a:ea typeface="+mj-ea"/>
                <a:cs typeface="Arial"/>
              </a:rPr>
              <a:t>Excitatory</a:t>
            </a:r>
            <a:endParaRPr lang="en-US" sz="1100" b="1" i="0" u="none" strike="noStrike" kern="1200" cap="none" spc="0" normalizeH="0" baseline="0" noProof="0">
              <a:ln>
                <a:noFill/>
              </a:ln>
              <a:solidFill>
                <a:srgbClr val="003057"/>
              </a:solidFill>
              <a:effectLst/>
              <a:uLnTx/>
              <a:uFillTx/>
              <a:latin typeface="Arial" panose="020B0604020202020204" pitchFamily="34" charset="0"/>
              <a:ea typeface="+mj-ea"/>
              <a:cs typeface="Arial" panose="020B0604020202020204" pitchFamily="34" charset="0"/>
            </a:endParaRPr>
          </a:p>
        </p:txBody>
      </p:sp>
      <p:sp>
        <p:nvSpPr>
          <p:cNvPr id="11" name="TextBox 10">
            <a:extLst>
              <a:ext uri="{FF2B5EF4-FFF2-40B4-BE49-F238E27FC236}">
                <a16:creationId xmlns:a16="http://schemas.microsoft.com/office/drawing/2014/main" id="{9FDC05E3-B8AC-C2C2-2277-3ABD4AA6D8E3}"/>
              </a:ext>
            </a:extLst>
          </p:cNvPr>
          <p:cNvSpPr txBox="1"/>
          <p:nvPr/>
        </p:nvSpPr>
        <p:spPr>
          <a:xfrm>
            <a:off x="2568460" y="5483365"/>
            <a:ext cx="825867" cy="24468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rtl="0" eaLnBrk="1" fontAlgn="auto" latinLnBrk="0" hangingPunct="1">
              <a:lnSpc>
                <a:spcPct val="90000"/>
              </a:lnSpc>
              <a:spcBef>
                <a:spcPct val="0"/>
              </a:spcBef>
              <a:spcAft>
                <a:spcPts val="0"/>
              </a:spcAft>
              <a:buClrTx/>
              <a:buSzTx/>
              <a:buFontTx/>
              <a:buNone/>
              <a:tabLst/>
            </a:pPr>
            <a:r>
              <a:rPr lang="en-US" sz="1100" b="1">
                <a:solidFill>
                  <a:srgbClr val="003057"/>
                </a:solidFill>
                <a:latin typeface="Arial"/>
                <a:ea typeface="+mj-ea"/>
                <a:cs typeface="Arial"/>
              </a:rPr>
              <a:t>Inhibitory</a:t>
            </a:r>
            <a:endParaRPr lang="en-US" sz="1100" b="1" i="0" u="none" strike="noStrike" kern="1200" cap="none" spc="0" normalizeH="0" baseline="0" noProof="0">
              <a:ln>
                <a:noFill/>
              </a:ln>
              <a:solidFill>
                <a:srgbClr val="003057"/>
              </a:solidFill>
              <a:effectLst/>
              <a:uLnTx/>
              <a:uFillTx/>
              <a:latin typeface="Arial" panose="020B0604020202020204" pitchFamily="34" charset="0"/>
              <a:ea typeface="+mj-ea"/>
              <a:cs typeface="Arial" panose="020B0604020202020204" pitchFamily="34" charset="0"/>
            </a:endParaRPr>
          </a:p>
        </p:txBody>
      </p:sp>
      <p:sp>
        <p:nvSpPr>
          <p:cNvPr id="12" name="TextBox 11">
            <a:extLst>
              <a:ext uri="{FF2B5EF4-FFF2-40B4-BE49-F238E27FC236}">
                <a16:creationId xmlns:a16="http://schemas.microsoft.com/office/drawing/2014/main" id="{6E1A542C-11DA-6CB2-7BA9-D88C4DD99700}"/>
              </a:ext>
            </a:extLst>
          </p:cNvPr>
          <p:cNvSpPr txBox="1"/>
          <p:nvPr/>
        </p:nvSpPr>
        <p:spPr>
          <a:xfrm>
            <a:off x="6445065" y="3239114"/>
            <a:ext cx="825867" cy="24468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rtl="0" eaLnBrk="1" fontAlgn="auto" latinLnBrk="0" hangingPunct="1">
              <a:lnSpc>
                <a:spcPct val="90000"/>
              </a:lnSpc>
              <a:spcBef>
                <a:spcPct val="0"/>
              </a:spcBef>
              <a:spcAft>
                <a:spcPts val="0"/>
              </a:spcAft>
              <a:buClrTx/>
              <a:buSzTx/>
              <a:buFontTx/>
              <a:buNone/>
              <a:tabLst/>
            </a:pPr>
            <a:r>
              <a:rPr lang="en-US" sz="1100" b="1">
                <a:solidFill>
                  <a:srgbClr val="003057"/>
                </a:solidFill>
                <a:latin typeface="Arial"/>
                <a:ea typeface="+mj-ea"/>
                <a:cs typeface="Arial"/>
              </a:rPr>
              <a:t>Inhibitory</a:t>
            </a:r>
            <a:endParaRPr lang="en-US" sz="1100" b="1" i="0" u="none" strike="noStrike" kern="1200" cap="none" spc="0" normalizeH="0" baseline="0" noProof="0">
              <a:ln>
                <a:noFill/>
              </a:ln>
              <a:solidFill>
                <a:srgbClr val="003057"/>
              </a:solidFill>
              <a:effectLst/>
              <a:uLnTx/>
              <a:uFillTx/>
              <a:latin typeface="Arial" panose="020B0604020202020204" pitchFamily="34" charset="0"/>
              <a:ea typeface="+mj-ea"/>
              <a:cs typeface="Arial" panose="020B0604020202020204" pitchFamily="34" charset="0"/>
            </a:endParaRPr>
          </a:p>
        </p:txBody>
      </p:sp>
      <p:sp>
        <p:nvSpPr>
          <p:cNvPr id="13" name="TextBox 12">
            <a:extLst>
              <a:ext uri="{FF2B5EF4-FFF2-40B4-BE49-F238E27FC236}">
                <a16:creationId xmlns:a16="http://schemas.microsoft.com/office/drawing/2014/main" id="{798F2DA2-59DF-742C-C4FD-C7A499C41712}"/>
              </a:ext>
            </a:extLst>
          </p:cNvPr>
          <p:cNvSpPr txBox="1"/>
          <p:nvPr/>
        </p:nvSpPr>
        <p:spPr>
          <a:xfrm>
            <a:off x="6279337" y="5483364"/>
            <a:ext cx="825867" cy="24468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rtl="0" eaLnBrk="1" fontAlgn="auto" latinLnBrk="0" hangingPunct="1">
              <a:lnSpc>
                <a:spcPct val="90000"/>
              </a:lnSpc>
              <a:spcBef>
                <a:spcPct val="0"/>
              </a:spcBef>
              <a:spcAft>
                <a:spcPts val="0"/>
              </a:spcAft>
              <a:buClrTx/>
              <a:buSzTx/>
              <a:buFontTx/>
              <a:buNone/>
              <a:tabLst/>
            </a:pPr>
            <a:r>
              <a:rPr lang="en-US" sz="1100" b="1">
                <a:solidFill>
                  <a:srgbClr val="003057"/>
                </a:solidFill>
                <a:latin typeface="Arial"/>
                <a:ea typeface="+mj-ea"/>
                <a:cs typeface="Arial"/>
              </a:rPr>
              <a:t>Inhibitory</a:t>
            </a:r>
            <a:endParaRPr lang="en-US" sz="1100" b="1" i="0" u="none" strike="noStrike" kern="1200" cap="none" spc="0" normalizeH="0" baseline="0" noProof="0">
              <a:ln>
                <a:noFill/>
              </a:ln>
              <a:solidFill>
                <a:srgbClr val="003057"/>
              </a:solidFill>
              <a:effectLst/>
              <a:uLnTx/>
              <a:uFillTx/>
              <a:latin typeface="Arial" panose="020B0604020202020204" pitchFamily="34" charset="0"/>
              <a:ea typeface="+mj-ea"/>
              <a:cs typeface="Arial" panose="020B0604020202020204" pitchFamily="34" charset="0"/>
            </a:endParaRPr>
          </a:p>
        </p:txBody>
      </p:sp>
      <p:sp>
        <p:nvSpPr>
          <p:cNvPr id="16" name="TextBox 15">
            <a:extLst>
              <a:ext uri="{FF2B5EF4-FFF2-40B4-BE49-F238E27FC236}">
                <a16:creationId xmlns:a16="http://schemas.microsoft.com/office/drawing/2014/main" id="{79CB4C42-E8B0-5386-5364-C33B6E9180EC}"/>
              </a:ext>
            </a:extLst>
          </p:cNvPr>
          <p:cNvSpPr txBox="1"/>
          <p:nvPr/>
        </p:nvSpPr>
        <p:spPr>
          <a:xfrm>
            <a:off x="8156460" y="5483365"/>
            <a:ext cx="825867" cy="244682"/>
          </a:xfrm>
          <a:prstGeom prst="rect">
            <a:avLst/>
          </a:prstGeom>
          <a:noFill/>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indent="0" algn="l" defTabSz="914400" rtl="0" eaLnBrk="1" fontAlgn="auto" latinLnBrk="0" hangingPunct="1">
              <a:lnSpc>
                <a:spcPct val="90000"/>
              </a:lnSpc>
              <a:spcBef>
                <a:spcPct val="0"/>
              </a:spcBef>
              <a:spcAft>
                <a:spcPts val="0"/>
              </a:spcAft>
              <a:buClrTx/>
              <a:buSzTx/>
              <a:buFontTx/>
              <a:buNone/>
              <a:tabLst/>
            </a:pPr>
            <a:r>
              <a:rPr lang="en-US" sz="1100" b="1">
                <a:solidFill>
                  <a:srgbClr val="003057"/>
                </a:solidFill>
                <a:latin typeface="Arial"/>
                <a:ea typeface="+mj-ea"/>
                <a:cs typeface="Arial"/>
              </a:rPr>
              <a:t>Inhibitory</a:t>
            </a:r>
            <a:endParaRPr lang="en-US" sz="1100" b="1" i="0" u="none" strike="noStrike" kern="1200" cap="none" spc="0" normalizeH="0" baseline="0" noProof="0">
              <a:ln>
                <a:noFill/>
              </a:ln>
              <a:solidFill>
                <a:srgbClr val="003057"/>
              </a:solidFill>
              <a:effectLst/>
              <a:uLnTx/>
              <a:uFillTx/>
              <a:latin typeface="Arial" panose="020B0604020202020204" pitchFamily="34" charset="0"/>
              <a:ea typeface="+mj-ea"/>
              <a:cs typeface="Arial" panose="020B0604020202020204" pitchFamily="34" charset="0"/>
            </a:endParaRPr>
          </a:p>
        </p:txBody>
      </p:sp>
      <p:sp>
        <p:nvSpPr>
          <p:cNvPr id="17" name="Title 2">
            <a:extLst>
              <a:ext uri="{FF2B5EF4-FFF2-40B4-BE49-F238E27FC236}">
                <a16:creationId xmlns:a16="http://schemas.microsoft.com/office/drawing/2014/main" id="{6E0CC76D-B7F9-188B-13DE-48540FEA4BAC}"/>
              </a:ext>
            </a:extLst>
          </p:cNvPr>
          <p:cNvSpPr txBox="1">
            <a:spLocks/>
          </p:cNvSpPr>
          <p:nvPr/>
        </p:nvSpPr>
        <p:spPr>
          <a:xfrm>
            <a:off x="9476790" y="2234190"/>
            <a:ext cx="1559240" cy="716143"/>
          </a:xfrm>
          <a:prstGeom prst="rect">
            <a:avLst/>
          </a:prstGeom>
        </p:spPr>
        <p:txBody>
          <a:bodyPr vert="horz" lIns="91440" tIns="45720" rIns="91440" bIns="45720" rtlCol="0" anchor="ctr" anchorCtr="0">
            <a:normAutofit/>
          </a:bodyPr>
          <a:lstStyle>
            <a:lvl1pPr marL="0" algn="l" defTabSz="914400" rtl="0" eaLnBrk="1" latinLnBrk="0" hangingPunct="1">
              <a:lnSpc>
                <a:spcPct val="90000"/>
              </a:lnSpc>
              <a:spcBef>
                <a:spcPct val="0"/>
              </a:spcBef>
              <a:buNone/>
              <a:defRPr lang="en-US" sz="4000" b="1" kern="1200" spc="100">
                <a:solidFill>
                  <a:srgbClr val="003057"/>
                </a:solidFill>
                <a:latin typeface="Arial" charset="0"/>
                <a:ea typeface="+mj-ea"/>
                <a:cs typeface="Arial" charset="0"/>
              </a:defRPr>
            </a:lvl1pPr>
          </a:lstStyle>
          <a:p>
            <a:pPr algn="ctr"/>
            <a:r>
              <a:rPr lang="en-US" sz="2000"/>
              <a:t>Less excited</a:t>
            </a:r>
          </a:p>
        </p:txBody>
      </p:sp>
      <p:sp>
        <p:nvSpPr>
          <p:cNvPr id="20" name="Title 2">
            <a:extLst>
              <a:ext uri="{FF2B5EF4-FFF2-40B4-BE49-F238E27FC236}">
                <a16:creationId xmlns:a16="http://schemas.microsoft.com/office/drawing/2014/main" id="{066A957E-B29D-B926-CB23-0FA87980A997}"/>
              </a:ext>
            </a:extLst>
          </p:cNvPr>
          <p:cNvSpPr txBox="1">
            <a:spLocks/>
          </p:cNvSpPr>
          <p:nvPr/>
        </p:nvSpPr>
        <p:spPr>
          <a:xfrm>
            <a:off x="9776895" y="4527854"/>
            <a:ext cx="1361191" cy="716143"/>
          </a:xfrm>
          <a:prstGeom prst="rect">
            <a:avLst/>
          </a:prstGeom>
        </p:spPr>
        <p:txBody>
          <a:bodyPr vert="horz" lIns="91440" tIns="45720" rIns="91440" bIns="45720" rtlCol="0" anchor="ctr" anchorCtr="0">
            <a:normAutofit/>
          </a:bodyPr>
          <a:lstStyle>
            <a:lvl1pPr marL="0" algn="l" defTabSz="914400" rtl="0" eaLnBrk="1" latinLnBrk="0" hangingPunct="1">
              <a:lnSpc>
                <a:spcPct val="90000"/>
              </a:lnSpc>
              <a:spcBef>
                <a:spcPct val="0"/>
              </a:spcBef>
              <a:buNone/>
              <a:defRPr lang="en-US" sz="4000" b="1" kern="1200" spc="100">
                <a:solidFill>
                  <a:srgbClr val="003057"/>
                </a:solidFill>
                <a:latin typeface="Arial" charset="0"/>
                <a:ea typeface="+mj-ea"/>
                <a:cs typeface="Arial" charset="0"/>
              </a:defRPr>
            </a:lvl1pPr>
          </a:lstStyle>
          <a:p>
            <a:pPr algn="ctr"/>
            <a:r>
              <a:rPr lang="en-US" sz="1800"/>
              <a:t>Less inhibited</a:t>
            </a:r>
          </a:p>
        </p:txBody>
      </p:sp>
      <p:sp>
        <p:nvSpPr>
          <p:cNvPr id="39" name="Title 2">
            <a:extLst>
              <a:ext uri="{FF2B5EF4-FFF2-40B4-BE49-F238E27FC236}">
                <a16:creationId xmlns:a16="http://schemas.microsoft.com/office/drawing/2014/main" id="{6B98CE7F-1943-22E8-742B-89A59036F7A3}"/>
              </a:ext>
            </a:extLst>
          </p:cNvPr>
          <p:cNvSpPr txBox="1">
            <a:spLocks/>
          </p:cNvSpPr>
          <p:nvPr/>
        </p:nvSpPr>
        <p:spPr>
          <a:xfrm>
            <a:off x="4161513" y="4574441"/>
            <a:ext cx="1799972" cy="716143"/>
          </a:xfrm>
          <a:prstGeom prst="rect">
            <a:avLst/>
          </a:prstGeom>
        </p:spPr>
        <p:txBody>
          <a:bodyPr vert="horz" lIns="91440" tIns="45720" rIns="91440" bIns="45720" rtlCol="0" anchor="ctr" anchorCtr="0">
            <a:normAutofit/>
          </a:bodyPr>
          <a:lstStyle>
            <a:lvl1pPr marL="0" algn="l" defTabSz="914400" rtl="0" eaLnBrk="1" latinLnBrk="0" hangingPunct="1">
              <a:lnSpc>
                <a:spcPct val="90000"/>
              </a:lnSpc>
              <a:spcBef>
                <a:spcPct val="0"/>
              </a:spcBef>
              <a:buNone/>
              <a:defRPr lang="en-US" sz="4000" b="1" kern="1200" spc="100">
                <a:solidFill>
                  <a:srgbClr val="003057"/>
                </a:solidFill>
                <a:latin typeface="Arial" charset="0"/>
                <a:ea typeface="+mj-ea"/>
                <a:cs typeface="Arial" charset="0"/>
              </a:defRPr>
            </a:lvl1pPr>
          </a:lstStyle>
          <a:p>
            <a:pPr algn="ctr"/>
            <a:r>
              <a:rPr lang="en-US" sz="1800"/>
              <a:t>More inhibited</a:t>
            </a:r>
          </a:p>
        </p:txBody>
      </p:sp>
      <p:cxnSp>
        <p:nvCxnSpPr>
          <p:cNvPr id="49" name="Straight Connector 48">
            <a:extLst>
              <a:ext uri="{FF2B5EF4-FFF2-40B4-BE49-F238E27FC236}">
                <a16:creationId xmlns:a16="http://schemas.microsoft.com/office/drawing/2014/main" id="{8F8B0E58-3662-F2A9-6E65-B68ED47FAA84}"/>
              </a:ext>
            </a:extLst>
          </p:cNvPr>
          <p:cNvCxnSpPr>
            <a:cxnSpLocks/>
          </p:cNvCxnSpPr>
          <p:nvPr/>
        </p:nvCxnSpPr>
        <p:spPr>
          <a:xfrm>
            <a:off x="9776895" y="5180552"/>
            <a:ext cx="136119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132FD17-BB41-577B-5C47-4BCFE675B701}"/>
              </a:ext>
            </a:extLst>
          </p:cNvPr>
          <p:cNvCxnSpPr>
            <a:cxnSpLocks/>
          </p:cNvCxnSpPr>
          <p:nvPr/>
        </p:nvCxnSpPr>
        <p:spPr>
          <a:xfrm>
            <a:off x="4380903" y="5243997"/>
            <a:ext cx="136119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89BC05F-F21C-4414-0E65-C680E016C07C}"/>
              </a:ext>
            </a:extLst>
          </p:cNvPr>
          <p:cNvCxnSpPr>
            <a:cxnSpLocks/>
          </p:cNvCxnSpPr>
          <p:nvPr/>
        </p:nvCxnSpPr>
        <p:spPr>
          <a:xfrm>
            <a:off x="4288512" y="2761591"/>
            <a:ext cx="136119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6DC136F1-884C-3FEA-DF0F-617593006AB5}"/>
              </a:ext>
            </a:extLst>
          </p:cNvPr>
          <p:cNvCxnSpPr>
            <a:cxnSpLocks/>
          </p:cNvCxnSpPr>
          <p:nvPr/>
        </p:nvCxnSpPr>
        <p:spPr>
          <a:xfrm>
            <a:off x="9575814" y="2927845"/>
            <a:ext cx="1361191"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74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7" grpId="0"/>
      <p:bldP spid="20"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58FA9F-E6E8-5763-05B8-47C9963BC0DB}"/>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F2CCA2ED-0727-7F14-4290-A90DA7EDAC6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94674523"/>
      </p:ext>
    </p:extLst>
  </p:cSld>
  <p:clrMapOvr>
    <a:masterClrMapping/>
  </p:clrMapOvr>
</p:sld>
</file>

<file path=ppt/theme/theme1.xml><?xml version="1.0" encoding="utf-8"?>
<a:theme xmlns:a="http://schemas.openxmlformats.org/drawingml/2006/main" name="Allen Institute Brain Science PPT Template 2019">
  <a:themeElements>
    <a:clrScheme name="Custom 69">
      <a:dk1>
        <a:sysClr val="windowText" lastClr="000000"/>
      </a:dk1>
      <a:lt1>
        <a:sysClr val="window" lastClr="FFFFFF"/>
      </a:lt1>
      <a:dk2>
        <a:srgbClr val="003057"/>
      </a:dk2>
      <a:lt2>
        <a:srgbClr val="E7E6E6"/>
      </a:lt2>
      <a:accent1>
        <a:srgbClr val="003057"/>
      </a:accent1>
      <a:accent2>
        <a:srgbClr val="5DA7E5"/>
      </a:accent2>
      <a:accent3>
        <a:srgbClr val="FFE700"/>
      </a:accent3>
      <a:accent4>
        <a:srgbClr val="F99D20"/>
      </a:accent4>
      <a:accent5>
        <a:srgbClr val="7C7D7F"/>
      </a:accent5>
      <a:accent6>
        <a:srgbClr val="7C7D7F"/>
      </a:accent6>
      <a:hlink>
        <a:srgbClr val="0563C1"/>
      </a:hlink>
      <a:folHlink>
        <a:srgbClr val="7C7D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4000" b="1" i="0" u="none" strike="noStrike" kern="1200" cap="none" spc="0" normalizeH="0" baseline="0" noProof="0" dirty="0" smtClean="0">
            <a:ln>
              <a:noFill/>
            </a:ln>
            <a:solidFill>
              <a:srgbClr val="003057"/>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AI Brain Science Template_v4_ME" id="{E6A69499-BFBC-F740-8678-CE390602700C}" vid="{C5AC70BD-B0B7-3B43-9E41-6C7DB9680FFF}"/>
    </a:ext>
  </a:extLst>
</a:theme>
</file>

<file path=ppt/theme/theme2.xml><?xml version="1.0" encoding="utf-8"?>
<a:theme xmlns:a="http://schemas.openxmlformats.org/drawingml/2006/main" name="Allen Institute Brain Science PPT Template 2019">
  <a:themeElements>
    <a:clrScheme name="Custom 69">
      <a:dk1>
        <a:sysClr val="windowText" lastClr="000000"/>
      </a:dk1>
      <a:lt1>
        <a:sysClr val="window" lastClr="FFFFFF"/>
      </a:lt1>
      <a:dk2>
        <a:srgbClr val="003057"/>
      </a:dk2>
      <a:lt2>
        <a:srgbClr val="E7E6E6"/>
      </a:lt2>
      <a:accent1>
        <a:srgbClr val="003057"/>
      </a:accent1>
      <a:accent2>
        <a:srgbClr val="5DA7E5"/>
      </a:accent2>
      <a:accent3>
        <a:srgbClr val="FFE700"/>
      </a:accent3>
      <a:accent4>
        <a:srgbClr val="F99D20"/>
      </a:accent4>
      <a:accent5>
        <a:srgbClr val="7C7D7F"/>
      </a:accent5>
      <a:accent6>
        <a:srgbClr val="7C7D7F"/>
      </a:accent6>
      <a:hlink>
        <a:srgbClr val="0563C1"/>
      </a:hlink>
      <a:folHlink>
        <a:srgbClr val="7C7D7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91440" tIns="45720" rIns="91440" bIns="45720" rtlCol="0" anchor="b">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000" b="1" i="0" u="none" strike="noStrike" kern="1200" cap="none" spc="0" normalizeH="0" baseline="0" noProof="0" dirty="0" err="1" smtClean="0">
            <a:ln>
              <a:noFill/>
            </a:ln>
            <a:solidFill>
              <a:srgbClr val="003057"/>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AI Brain Science Template_v4_ME" id="{E6A69499-BFBC-F740-8678-CE390602700C}" vid="{C5AC70BD-B0B7-3B43-9E41-6C7DB9680FF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FB406111D59D44BF472E17912AB1DF" ma:contentTypeVersion="15" ma:contentTypeDescription="Create a new document." ma:contentTypeScope="" ma:versionID="1b38bfbb69982aa98a72b6e3cdbb664c">
  <xsd:schema xmlns:xsd="http://www.w3.org/2001/XMLSchema" xmlns:xs="http://www.w3.org/2001/XMLSchema" xmlns:p="http://schemas.microsoft.com/office/2006/metadata/properties" xmlns:ns3="fcfde7f3-f326-48e9-8942-2a5711a2c2ab" xmlns:ns4="a25399fb-c988-454c-807d-423bcda06035" targetNamespace="http://schemas.microsoft.com/office/2006/metadata/properties" ma:root="true" ma:fieldsID="38c0b87f92e054cb765762c85ce2073a" ns3:_="" ns4:_="">
    <xsd:import namespace="fcfde7f3-f326-48e9-8942-2a5711a2c2ab"/>
    <xsd:import namespace="a25399fb-c988-454c-807d-423bcda0603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de7f3-f326-48e9-8942-2a5711a2c2a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5399fb-c988-454c-807d-423bcda0603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a25399fb-c988-454c-807d-423bcda06035" xsi:nil="true"/>
  </documentManagement>
</p:properties>
</file>

<file path=customXml/itemProps1.xml><?xml version="1.0" encoding="utf-8"?>
<ds:datastoreItem xmlns:ds="http://schemas.openxmlformats.org/officeDocument/2006/customXml" ds:itemID="{56D8822E-A6E9-4C77-AEFC-03A632BB3179}">
  <ds:schemaRefs>
    <ds:schemaRef ds:uri="http://schemas.microsoft.com/sharepoint/v3/contenttype/forms"/>
  </ds:schemaRefs>
</ds:datastoreItem>
</file>

<file path=customXml/itemProps2.xml><?xml version="1.0" encoding="utf-8"?>
<ds:datastoreItem xmlns:ds="http://schemas.openxmlformats.org/officeDocument/2006/customXml" ds:itemID="{E44F1229-5F76-49F1-95B0-DC7D651E0164}">
  <ds:schemaRefs>
    <ds:schemaRef ds:uri="a25399fb-c988-454c-807d-423bcda06035"/>
    <ds:schemaRef ds:uri="fcfde7f3-f326-48e9-8942-2a5711a2c2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26EBF88-D94A-4165-8B38-7C9F96A6F824}">
  <ds:schemaRefs>
    <ds:schemaRef ds:uri="a25399fb-c988-454c-807d-423bcda06035"/>
    <ds:schemaRef ds:uri="fcfde7f3-f326-48e9-8942-2a5711a2c2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Allen Institute Brain Science PPT Template 2019</Template>
  <TotalTime>0</TotalTime>
  <Words>1315</Words>
  <Application>Microsoft Office PowerPoint</Application>
  <PresentationFormat>Widescreen</PresentationFormat>
  <Paragraphs>112</Paragraphs>
  <Slides>9</Slides>
  <Notes>6</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Arial,Sans-Serif</vt:lpstr>
      <vt:lpstr>Calibri</vt:lpstr>
      <vt:lpstr>Courier New</vt:lpstr>
      <vt:lpstr>Allen Institute Brain Science PPT Template 2019</vt:lpstr>
      <vt:lpstr>Allen Institute Brain Science PPT Template 2019</vt:lpstr>
      <vt:lpstr>"Realistic" pipe cleaner neurons</vt:lpstr>
      <vt:lpstr>Basically Science!</vt:lpstr>
      <vt:lpstr>What is a neuron? </vt:lpstr>
      <vt:lpstr>What do real neurons look like?</vt:lpstr>
      <vt:lpstr>Pipe cleaner neurons</vt:lpstr>
      <vt:lpstr>Building your excitatory neuron</vt:lpstr>
      <vt:lpstr>Building your inhibitory neuron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Kaitlyn Casimo</dc:creator>
  <cp:lastModifiedBy>Alli Wiener</cp:lastModifiedBy>
  <cp:revision>1</cp:revision>
  <dcterms:created xsi:type="dcterms:W3CDTF">2022-02-23T00:32:11Z</dcterms:created>
  <dcterms:modified xsi:type="dcterms:W3CDTF">2023-03-29T21:40:44Z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0x010100F9FB406111D59D44BF472E17912AB1DF</vt:lpwstr>
  </property>
</Properties>
</file>